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24.jpeg" ContentType="image/jpe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5.png" ContentType="image/pn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fr-FR" sz="4400" spc="-1" strike="noStrike">
                <a:latin typeface="Arial"/>
              </a:rPr>
              <a:t>Cliquez pour déplacer la diapo</a:t>
            </a:r>
            <a:endParaRPr b="0" lang="fr-FR" sz="4400" spc="-1" strike="noStrike">
              <a:latin typeface="Arial"/>
            </a:endParaRPr>
          </a:p>
        </p:txBody>
      </p:sp>
      <p:sp>
        <p:nvSpPr>
          <p:cNvPr id="124"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fr-FR" sz="2000" spc="-1" strike="noStrike">
                <a:latin typeface="Arial"/>
              </a:rPr>
              <a:t>Cliquez pour modifier le format des notes</a:t>
            </a:r>
            <a:endParaRPr b="0" lang="fr-FR" sz="2000" spc="-1" strike="noStrike">
              <a:latin typeface="Arial"/>
            </a:endParaRPr>
          </a:p>
        </p:txBody>
      </p:sp>
      <p:sp>
        <p:nvSpPr>
          <p:cNvPr id="125"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fr-FR" sz="1400" spc="-1" strike="noStrike">
                <a:latin typeface="Times New Roman"/>
              </a:rPr>
              <a:t>&lt;en-tête&gt;</a:t>
            </a:r>
            <a:endParaRPr b="0" lang="fr-FR" sz="1400" spc="-1" strike="noStrike">
              <a:latin typeface="Times New Roman"/>
            </a:endParaRPr>
          </a:p>
        </p:txBody>
      </p:sp>
      <p:sp>
        <p:nvSpPr>
          <p:cNvPr id="126" name="PlaceHolder 4"/>
          <p:cNvSpPr>
            <a:spLocks noGrp="1"/>
          </p:cNvSpPr>
          <p:nvPr>
            <p:ph type="dt" idx="10"/>
          </p:nvPr>
        </p:nvSpPr>
        <p:spPr>
          <a:xfrm>
            <a:off x="4278960" y="0"/>
            <a:ext cx="3280680" cy="534240"/>
          </a:xfrm>
          <a:prstGeom prst="rect">
            <a:avLst/>
          </a:prstGeom>
          <a:noFill/>
          <a:ln w="0">
            <a:noFill/>
          </a:ln>
        </p:spPr>
        <p:txBody>
          <a:bodyPr lIns="0" rIns="0" tIns="0" bIns="0" anchor="t">
            <a:noAutofit/>
          </a:bodyPr>
          <a:lstStyle>
            <a:lvl1pPr indent="0" algn="r">
              <a:buNone/>
              <a:defRPr b="0" lang="fr-FR" sz="1400" spc="-1" strike="noStrike">
                <a:latin typeface="Times New Roman"/>
              </a:defRPr>
            </a:lvl1pPr>
          </a:lstStyle>
          <a:p>
            <a:pPr indent="0" algn="r">
              <a:buNone/>
            </a:pPr>
            <a:r>
              <a:rPr b="0" lang="fr-FR" sz="1400" spc="-1" strike="noStrike">
                <a:latin typeface="Times New Roman"/>
              </a:rPr>
              <a:t>&lt;date/heure&gt;</a:t>
            </a:r>
            <a:endParaRPr b="0" lang="fr-FR" sz="1400" spc="-1" strike="noStrike">
              <a:latin typeface="Times New Roman"/>
            </a:endParaRPr>
          </a:p>
        </p:txBody>
      </p:sp>
      <p:sp>
        <p:nvSpPr>
          <p:cNvPr id="127" name="PlaceHolder 5"/>
          <p:cNvSpPr>
            <a:spLocks noGrp="1"/>
          </p:cNvSpPr>
          <p:nvPr>
            <p:ph type="ftr" idx="11"/>
          </p:nvPr>
        </p:nvSpPr>
        <p:spPr>
          <a:xfrm>
            <a:off x="0" y="10157400"/>
            <a:ext cx="3280680" cy="534240"/>
          </a:xfrm>
          <a:prstGeom prst="rect">
            <a:avLst/>
          </a:prstGeom>
          <a:noFill/>
          <a:ln w="0">
            <a:noFill/>
          </a:ln>
        </p:spPr>
        <p:txBody>
          <a:bodyPr lIns="0" rIns="0" tIns="0" bIns="0" anchor="b">
            <a:noAutofit/>
          </a:bodyPr>
          <a:lstStyle>
            <a:lvl1pPr indent="0">
              <a:buNone/>
              <a:defRPr b="0" lang="fr-FR" sz="1400" spc="-1" strike="noStrike">
                <a:latin typeface="Times New Roman"/>
              </a:defRPr>
            </a:lvl1pPr>
          </a:lstStyle>
          <a:p>
            <a:pPr indent="0">
              <a:buNone/>
            </a:pPr>
            <a:r>
              <a:rPr b="0" lang="fr-FR" sz="1400" spc="-1" strike="noStrike">
                <a:latin typeface="Times New Roman"/>
              </a:rPr>
              <a:t>&lt;pied de page&gt;</a:t>
            </a:r>
            <a:endParaRPr b="0" lang="fr-FR" sz="1400" spc="-1" strike="noStrike">
              <a:latin typeface="Times New Roman"/>
            </a:endParaRPr>
          </a:p>
        </p:txBody>
      </p:sp>
      <p:sp>
        <p:nvSpPr>
          <p:cNvPr id="128" name="PlaceHolder 6"/>
          <p:cNvSpPr>
            <a:spLocks noGrp="1"/>
          </p:cNvSpPr>
          <p:nvPr>
            <p:ph type="sldNum" idx="12"/>
          </p:nvPr>
        </p:nvSpPr>
        <p:spPr>
          <a:xfrm>
            <a:off x="4278960" y="10157400"/>
            <a:ext cx="3280680" cy="534240"/>
          </a:xfrm>
          <a:prstGeom prst="rect">
            <a:avLst/>
          </a:prstGeom>
          <a:noFill/>
          <a:ln w="0">
            <a:noFill/>
          </a:ln>
        </p:spPr>
        <p:txBody>
          <a:bodyPr lIns="0" rIns="0" tIns="0" bIns="0" anchor="b">
            <a:noAutofit/>
          </a:bodyPr>
          <a:lstStyle>
            <a:lvl1pPr indent="0" algn="r">
              <a:buNone/>
              <a:defRPr b="0" lang="fr-FR" sz="1400" spc="-1" strike="noStrike">
                <a:latin typeface="Times New Roman"/>
              </a:defRPr>
            </a:lvl1pPr>
          </a:lstStyle>
          <a:p>
            <a:pPr indent="0" algn="r">
              <a:buNone/>
            </a:pPr>
            <a:fld id="{A4432945-F53D-458B-98B3-6CF6C43D9E15}" type="slidenum">
              <a:rPr b="0" lang="fr-FR" sz="1400" spc="-1" strike="noStrike">
                <a:latin typeface="Times New Roman"/>
              </a:rPr>
              <a:t>&lt;numéro&gt;</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hdr"/>
          </p:nvPr>
        </p:nvSpPr>
        <p:spPr>
          <a:xfrm>
            <a:off x="0" y="0"/>
            <a:ext cx="3961080" cy="341640"/>
          </a:xfrm>
          <a:prstGeom prst="rect">
            <a:avLst/>
          </a:prstGeom>
          <a:noFill/>
          <a:ln w="0">
            <a:noFill/>
          </a:ln>
        </p:spPr>
        <p:txBody>
          <a:bodyPr lIns="0" rIns="0" tIns="0" bIns="0" anchor="t">
            <a:noAutofit/>
          </a:bodyPr>
          <a:p>
            <a:pPr indent="0">
              <a:buNone/>
            </a:pPr>
            <a:endParaRPr b="0" lang="fr-FR" sz="2400" spc="-1" strike="noStrike">
              <a:latin typeface="Times New Roman"/>
            </a:endParaRPr>
          </a:p>
        </p:txBody>
      </p:sp>
      <p:sp>
        <p:nvSpPr>
          <p:cNvPr id="475" name="PlaceHolder 2"/>
          <p:cNvSpPr>
            <a:spLocks noGrp="1"/>
          </p:cNvSpPr>
          <p:nvPr>
            <p:ph type="dt" idx="13"/>
          </p:nvPr>
        </p:nvSpPr>
        <p:spPr>
          <a:xfrm>
            <a:off x="5180040" y="0"/>
            <a:ext cx="3961080" cy="341640"/>
          </a:xfrm>
          <a:prstGeom prst="rect">
            <a:avLst/>
          </a:prstGeom>
          <a:noFill/>
          <a:ln w="0">
            <a:noFill/>
          </a:ln>
        </p:spPr>
        <p:txBody>
          <a:bodyPr lIns="0" rIns="0" tIns="0" bIns="0" anchor="t">
            <a:noAutofit/>
          </a:bodyPr>
          <a:lstStyle>
            <a:lvl1pPr indent="0" algn="r">
              <a:lnSpc>
                <a:spcPct val="100000"/>
              </a:lnSpc>
              <a:buNone/>
              <a:tabLst>
                <a:tab algn="l" pos="0"/>
              </a:tabLst>
              <a:defRPr b="0" lang="cs-CZ" sz="1200" spc="-1" strike="noStrike">
                <a:latin typeface="Times New Roman"/>
              </a:defRPr>
            </a:lvl1pPr>
          </a:lstStyle>
          <a:p>
            <a:pPr indent="0" algn="r">
              <a:lnSpc>
                <a:spcPct val="100000"/>
              </a:lnSpc>
              <a:buNone/>
              <a:tabLst>
                <a:tab algn="l" pos="0"/>
              </a:tabLst>
            </a:pPr>
            <a:r>
              <a:rPr b="0" lang="cs-CZ" sz="1200" spc="-1" strike="noStrike">
                <a:latin typeface="Times New Roman"/>
              </a:rPr>
              <a:t>28.07.2021</a:t>
            </a:r>
            <a:endParaRPr b="0" lang="fr-FR" sz="1200" spc="-1" strike="noStrike">
              <a:latin typeface="Times New Roman"/>
            </a:endParaRPr>
          </a:p>
        </p:txBody>
      </p:sp>
      <p:sp>
        <p:nvSpPr>
          <p:cNvPr id="476" name="PlaceHolder 3"/>
          <p:cNvSpPr>
            <a:spLocks noGrp="1"/>
          </p:cNvSpPr>
          <p:nvPr>
            <p:ph type="sldImg"/>
          </p:nvPr>
        </p:nvSpPr>
        <p:spPr>
          <a:xfrm>
            <a:off x="2290680" y="512640"/>
            <a:ext cx="4561200" cy="2565720"/>
          </a:xfrm>
          <a:prstGeom prst="rect">
            <a:avLst/>
          </a:prstGeom>
          <a:ln w="0">
            <a:noFill/>
          </a:ln>
        </p:spPr>
      </p:sp>
      <p:sp>
        <p:nvSpPr>
          <p:cNvPr id="477" name="PlaceHolder 4"/>
          <p:cNvSpPr>
            <a:spLocks noGrp="1"/>
          </p:cNvSpPr>
          <p:nvPr>
            <p:ph type="body"/>
          </p:nvPr>
        </p:nvSpPr>
        <p:spPr>
          <a:xfrm>
            <a:off x="914400" y="3251160"/>
            <a:ext cx="7313760" cy="307980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latin typeface="Arial"/>
              </a:rPr>
              <a:t>Hello and welcome, my name is [NAME] and today I will be presenting to you the results of the Data Analytics task.</a:t>
            </a:r>
            <a:endParaRPr b="0" lang="fr-FR" sz="2000" spc="-1" strike="noStrike">
              <a:latin typeface="Arial"/>
            </a:endParaRPr>
          </a:p>
        </p:txBody>
      </p:sp>
      <p:sp>
        <p:nvSpPr>
          <p:cNvPr id="478" name="PlaceHolder 5"/>
          <p:cNvSpPr>
            <a:spLocks noGrp="1"/>
          </p:cNvSpPr>
          <p:nvPr>
            <p:ph type="ftr" idx="14"/>
          </p:nvPr>
        </p:nvSpPr>
        <p:spPr>
          <a:xfrm>
            <a:off x="0" y="6502320"/>
            <a:ext cx="3961080" cy="339840"/>
          </a:xfrm>
          <a:prstGeom prst="rect">
            <a:avLst/>
          </a:prstGeom>
          <a:noFill/>
          <a:ln w="0">
            <a:noFill/>
          </a:ln>
        </p:spPr>
        <p:txBody>
          <a:bodyPr lIns="0" rIns="0" tIns="0" bIns="0" anchor="b">
            <a:noAutofit/>
          </a:bodyPr>
          <a:lstStyle>
            <a:lvl1pPr indent="0">
              <a:buNone/>
              <a:defRPr b="0" lang="fr-FR" sz="2400" spc="-1" strike="noStrike">
                <a:latin typeface="Times New Roman"/>
              </a:defRPr>
            </a:lvl1pPr>
          </a:lstStyle>
          <a:p>
            <a:pPr indent="0">
              <a:buNone/>
            </a:pPr>
            <a:endParaRPr b="0" lang="fr-FR" sz="2400" spc="-1" strike="noStrike">
              <a:latin typeface="Times New Roman"/>
            </a:endParaRPr>
          </a:p>
        </p:txBody>
      </p:sp>
      <p:sp>
        <p:nvSpPr>
          <p:cNvPr id="479" name="PlaceHolder 6"/>
          <p:cNvSpPr>
            <a:spLocks noGrp="1"/>
          </p:cNvSpPr>
          <p:nvPr>
            <p:ph type="sldNum" idx="15"/>
          </p:nvPr>
        </p:nvSpPr>
        <p:spPr>
          <a:xfrm>
            <a:off x="5180040" y="6502320"/>
            <a:ext cx="3961080" cy="339840"/>
          </a:xfrm>
          <a:prstGeom prst="rect">
            <a:avLst/>
          </a:prstGeom>
          <a:noFill/>
          <a:ln w="0">
            <a:noFill/>
          </a:ln>
        </p:spPr>
        <p:txBody>
          <a:bodyPr lIns="0" rIns="0" tIns="0" bIns="0" anchor="b">
            <a:noAutofit/>
          </a:bodyPr>
          <a:lstStyle>
            <a:lvl1pPr indent="0" algn="r">
              <a:lnSpc>
                <a:spcPct val="100000"/>
              </a:lnSpc>
              <a:buNone/>
              <a:tabLst>
                <a:tab algn="l" pos="0"/>
              </a:tabLst>
              <a:defRPr b="0" lang="cs-CZ" sz="1200" spc="-1" strike="noStrike">
                <a:latin typeface="Times New Roman"/>
              </a:defRPr>
            </a:lvl1pPr>
          </a:lstStyle>
          <a:p>
            <a:pPr indent="0" algn="r">
              <a:lnSpc>
                <a:spcPct val="100000"/>
              </a:lnSpc>
              <a:buNone/>
              <a:tabLst>
                <a:tab algn="l" pos="0"/>
              </a:tabLst>
            </a:pPr>
            <a:fld id="{849EF07C-77AD-4165-ABEF-9E59C0867ACF}" type="slidenum">
              <a:rPr b="0" lang="cs-CZ" sz="1200" spc="-1" strike="noStrike">
                <a:latin typeface="Times New Roman"/>
              </a:rPr>
              <a:t>&lt;numéro&gt;</a:t>
            </a:fld>
            <a:endParaRPr b="0" lang="fr-FR"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hdr"/>
          </p:nvPr>
        </p:nvSpPr>
        <p:spPr>
          <a:xfrm>
            <a:off x="0" y="0"/>
            <a:ext cx="3961080" cy="341640"/>
          </a:xfrm>
          <a:prstGeom prst="rect">
            <a:avLst/>
          </a:prstGeom>
          <a:noFill/>
          <a:ln w="0">
            <a:noFill/>
          </a:ln>
        </p:spPr>
        <p:txBody>
          <a:bodyPr lIns="0" rIns="0" tIns="0" bIns="0" anchor="t">
            <a:noAutofit/>
          </a:bodyPr>
          <a:p>
            <a:pPr indent="0">
              <a:buNone/>
            </a:pPr>
            <a:endParaRPr b="0" lang="fr-FR" sz="2400" spc="-1" strike="noStrike">
              <a:latin typeface="Times New Roman"/>
            </a:endParaRPr>
          </a:p>
        </p:txBody>
      </p:sp>
      <p:sp>
        <p:nvSpPr>
          <p:cNvPr id="529" name="PlaceHolder 2"/>
          <p:cNvSpPr>
            <a:spLocks noGrp="1"/>
          </p:cNvSpPr>
          <p:nvPr>
            <p:ph type="dt" idx="40"/>
          </p:nvPr>
        </p:nvSpPr>
        <p:spPr>
          <a:xfrm>
            <a:off x="5180040" y="0"/>
            <a:ext cx="3961080" cy="341640"/>
          </a:xfrm>
          <a:prstGeom prst="rect">
            <a:avLst/>
          </a:prstGeom>
          <a:noFill/>
          <a:ln w="0">
            <a:noFill/>
          </a:ln>
        </p:spPr>
        <p:txBody>
          <a:bodyPr lIns="0" rIns="0" tIns="0" bIns="0" anchor="t">
            <a:noAutofit/>
          </a:bodyPr>
          <a:lstStyle>
            <a:lvl1pPr indent="0" algn="r">
              <a:lnSpc>
                <a:spcPct val="100000"/>
              </a:lnSpc>
              <a:buNone/>
              <a:tabLst>
                <a:tab algn="l" pos="0"/>
              </a:tabLst>
              <a:defRPr b="0" lang="cs-CZ" sz="1200" spc="-1" strike="noStrike">
                <a:latin typeface="Times New Roman"/>
              </a:defRPr>
            </a:lvl1pPr>
          </a:lstStyle>
          <a:p>
            <a:pPr indent="0" algn="r">
              <a:lnSpc>
                <a:spcPct val="100000"/>
              </a:lnSpc>
              <a:buNone/>
              <a:tabLst>
                <a:tab algn="l" pos="0"/>
              </a:tabLst>
            </a:pPr>
            <a:r>
              <a:rPr b="0" lang="cs-CZ" sz="1200" spc="-1" strike="noStrike">
                <a:latin typeface="Times New Roman"/>
              </a:rPr>
              <a:t>28.07.2021</a:t>
            </a:r>
            <a:endParaRPr b="0" lang="fr-FR" sz="1200" spc="-1" strike="noStrike">
              <a:latin typeface="Times New Roman"/>
            </a:endParaRPr>
          </a:p>
        </p:txBody>
      </p:sp>
      <p:sp>
        <p:nvSpPr>
          <p:cNvPr id="530" name="PlaceHolder 3"/>
          <p:cNvSpPr>
            <a:spLocks noGrp="1"/>
          </p:cNvSpPr>
          <p:nvPr>
            <p:ph type="sldImg"/>
          </p:nvPr>
        </p:nvSpPr>
        <p:spPr>
          <a:xfrm>
            <a:off x="2290680" y="512640"/>
            <a:ext cx="4561200" cy="2565720"/>
          </a:xfrm>
          <a:prstGeom prst="rect">
            <a:avLst/>
          </a:prstGeom>
          <a:ln w="0">
            <a:noFill/>
          </a:ln>
        </p:spPr>
      </p:sp>
      <p:sp>
        <p:nvSpPr>
          <p:cNvPr id="531" name="PlaceHolder 4"/>
          <p:cNvSpPr>
            <a:spLocks noGrp="1"/>
          </p:cNvSpPr>
          <p:nvPr>
            <p:ph type="body"/>
          </p:nvPr>
        </p:nvSpPr>
        <p:spPr>
          <a:xfrm>
            <a:off x="914400" y="3251160"/>
            <a:ext cx="7313760" cy="307980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latin typeface="Arial"/>
              </a:rPr>
              <a:t>So to summarize:</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a:p>
            <a:pPr marL="216000" indent="0">
              <a:lnSpc>
                <a:spcPct val="100000"/>
              </a:lnSpc>
              <a:buNone/>
              <a:tabLst>
                <a:tab algn="l" pos="0"/>
              </a:tabLst>
            </a:pPr>
            <a:r>
              <a:rPr b="0" lang="en-US" sz="2000" spc="-1" strike="noStrike">
                <a:latin typeface="Arial"/>
              </a:rPr>
              <a:t>We tackled this task and found the top 5 most popular categories as asked, but we also went one step further.</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a:p>
            <a:pPr marL="216000" indent="0">
              <a:lnSpc>
                <a:spcPct val="100000"/>
              </a:lnSpc>
              <a:buNone/>
              <a:tabLst>
                <a:tab algn="l" pos="0"/>
              </a:tabLst>
            </a:pPr>
            <a:r>
              <a:rPr b="0" lang="en-US" sz="2000" spc="-1" strike="noStrike">
                <a:latin typeface="Arial"/>
              </a:rPr>
              <a:t>- We found that food and culture are the two most popular categories, suggesting that users like "real-life" content</a:t>
            </a:r>
            <a:endParaRPr b="0" lang="fr-FR" sz="2000" spc="-1" strike="noStrike">
              <a:latin typeface="Arial"/>
            </a:endParaRPr>
          </a:p>
          <a:p>
            <a:pPr marL="216000" indent="0">
              <a:lnSpc>
                <a:spcPct val="100000"/>
              </a:lnSpc>
              <a:buNone/>
              <a:tabLst>
                <a:tab algn="l" pos="0"/>
              </a:tabLst>
            </a:pPr>
            <a:r>
              <a:rPr b="0" lang="en-US" sz="2000" spc="-1" strike="noStrike">
                <a:latin typeface="Arial"/>
              </a:rPr>
              <a:t>- We also found that soccer was the third most popular, perhaps due to the tournament coming up. This presents a massive opportunity for Social Buzz to ride on this global event, as all eyes will be on it as well as the players.</a:t>
            </a:r>
            <a:endParaRPr b="0" lang="fr-FR" sz="2000" spc="-1" strike="noStrike">
              <a:latin typeface="Arial"/>
            </a:endParaRPr>
          </a:p>
          <a:p>
            <a:pPr marL="216000" indent="0">
              <a:lnSpc>
                <a:spcPct val="100000"/>
              </a:lnSpc>
              <a:buNone/>
              <a:tabLst>
                <a:tab algn="l" pos="0"/>
              </a:tabLst>
            </a:pPr>
            <a:r>
              <a:rPr b="0" lang="en-US" sz="2000" spc="-1" strike="noStrike">
                <a:latin typeface="Arial"/>
              </a:rPr>
              <a:t>- As much as this analysis was insightful, we are ready to take it to the next stage and we have the expertise within Accenture to help you realize these kinds of insights in production across your organization and in real time. We would love to help you with this.</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p:txBody>
      </p:sp>
      <p:sp>
        <p:nvSpPr>
          <p:cNvPr id="532" name="PlaceHolder 5"/>
          <p:cNvSpPr>
            <a:spLocks noGrp="1"/>
          </p:cNvSpPr>
          <p:nvPr>
            <p:ph type="ftr" idx="41"/>
          </p:nvPr>
        </p:nvSpPr>
        <p:spPr>
          <a:xfrm>
            <a:off x="0" y="6502320"/>
            <a:ext cx="3961080" cy="339840"/>
          </a:xfrm>
          <a:prstGeom prst="rect">
            <a:avLst/>
          </a:prstGeom>
          <a:noFill/>
          <a:ln w="0">
            <a:noFill/>
          </a:ln>
        </p:spPr>
        <p:txBody>
          <a:bodyPr lIns="0" rIns="0" tIns="0" bIns="0" anchor="b">
            <a:noAutofit/>
          </a:bodyPr>
          <a:lstStyle>
            <a:lvl1pPr indent="0">
              <a:buNone/>
              <a:defRPr b="0" lang="fr-FR" sz="2400" spc="-1" strike="noStrike">
                <a:latin typeface="Times New Roman"/>
              </a:defRPr>
            </a:lvl1pPr>
          </a:lstStyle>
          <a:p>
            <a:pPr indent="0">
              <a:buNone/>
            </a:pPr>
            <a:endParaRPr b="0" lang="fr-FR" sz="2400" spc="-1" strike="noStrike">
              <a:latin typeface="Times New Roman"/>
            </a:endParaRPr>
          </a:p>
        </p:txBody>
      </p:sp>
      <p:sp>
        <p:nvSpPr>
          <p:cNvPr id="533" name="PlaceHolder 6"/>
          <p:cNvSpPr>
            <a:spLocks noGrp="1"/>
          </p:cNvSpPr>
          <p:nvPr>
            <p:ph type="sldNum" idx="42"/>
          </p:nvPr>
        </p:nvSpPr>
        <p:spPr>
          <a:xfrm>
            <a:off x="5180040" y="6502320"/>
            <a:ext cx="3961080" cy="339840"/>
          </a:xfrm>
          <a:prstGeom prst="rect">
            <a:avLst/>
          </a:prstGeom>
          <a:noFill/>
          <a:ln w="0">
            <a:noFill/>
          </a:ln>
        </p:spPr>
        <p:txBody>
          <a:bodyPr lIns="0" rIns="0" tIns="0" bIns="0" anchor="b">
            <a:noAutofit/>
          </a:bodyPr>
          <a:lstStyle>
            <a:lvl1pPr indent="0" algn="r">
              <a:lnSpc>
                <a:spcPct val="100000"/>
              </a:lnSpc>
              <a:buNone/>
              <a:tabLst>
                <a:tab algn="l" pos="0"/>
              </a:tabLst>
              <a:defRPr b="0" lang="cs-CZ" sz="1200" spc="-1" strike="noStrike">
                <a:latin typeface="Times New Roman"/>
              </a:defRPr>
            </a:lvl1pPr>
          </a:lstStyle>
          <a:p>
            <a:pPr indent="0" algn="r">
              <a:lnSpc>
                <a:spcPct val="100000"/>
              </a:lnSpc>
              <a:buNone/>
              <a:tabLst>
                <a:tab algn="l" pos="0"/>
              </a:tabLst>
            </a:pPr>
            <a:fld id="{D2586A80-5F02-4F09-A7C5-8E193EC561C9}" type="slidenum">
              <a:rPr b="0" lang="cs-CZ" sz="1200" spc="-1" strike="noStrike">
                <a:latin typeface="Times New Roman"/>
              </a:rPr>
              <a:t>&lt;numéro&gt;</a:t>
            </a:fld>
            <a:endParaRPr b="0" lang="fr-FR"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PlaceHolder 1"/>
          <p:cNvSpPr>
            <a:spLocks noGrp="1"/>
          </p:cNvSpPr>
          <p:nvPr>
            <p:ph type="hdr"/>
          </p:nvPr>
        </p:nvSpPr>
        <p:spPr>
          <a:xfrm>
            <a:off x="0" y="0"/>
            <a:ext cx="3961080" cy="341640"/>
          </a:xfrm>
          <a:prstGeom prst="rect">
            <a:avLst/>
          </a:prstGeom>
          <a:noFill/>
          <a:ln w="0">
            <a:noFill/>
          </a:ln>
        </p:spPr>
        <p:txBody>
          <a:bodyPr lIns="0" rIns="0" tIns="0" bIns="0" anchor="t">
            <a:noAutofit/>
          </a:bodyPr>
          <a:p>
            <a:pPr indent="0">
              <a:buNone/>
            </a:pPr>
            <a:endParaRPr b="0" lang="fr-FR" sz="2400" spc="-1" strike="noStrike">
              <a:latin typeface="Times New Roman"/>
            </a:endParaRPr>
          </a:p>
        </p:txBody>
      </p:sp>
      <p:sp>
        <p:nvSpPr>
          <p:cNvPr id="535" name="PlaceHolder 2"/>
          <p:cNvSpPr>
            <a:spLocks noGrp="1"/>
          </p:cNvSpPr>
          <p:nvPr>
            <p:ph type="dt" idx="43"/>
          </p:nvPr>
        </p:nvSpPr>
        <p:spPr>
          <a:xfrm>
            <a:off x="5180040" y="0"/>
            <a:ext cx="3961080" cy="341640"/>
          </a:xfrm>
          <a:prstGeom prst="rect">
            <a:avLst/>
          </a:prstGeom>
          <a:noFill/>
          <a:ln w="0">
            <a:noFill/>
          </a:ln>
        </p:spPr>
        <p:txBody>
          <a:bodyPr lIns="0" rIns="0" tIns="0" bIns="0" anchor="t">
            <a:noAutofit/>
          </a:bodyPr>
          <a:lstStyle>
            <a:lvl1pPr indent="0" algn="r">
              <a:lnSpc>
                <a:spcPct val="100000"/>
              </a:lnSpc>
              <a:buNone/>
              <a:tabLst>
                <a:tab algn="l" pos="0"/>
              </a:tabLst>
              <a:defRPr b="0" lang="cs-CZ" sz="1200" spc="-1" strike="noStrike">
                <a:latin typeface="Times New Roman"/>
              </a:defRPr>
            </a:lvl1pPr>
          </a:lstStyle>
          <a:p>
            <a:pPr indent="0" algn="r">
              <a:lnSpc>
                <a:spcPct val="100000"/>
              </a:lnSpc>
              <a:buNone/>
              <a:tabLst>
                <a:tab algn="l" pos="0"/>
              </a:tabLst>
            </a:pPr>
            <a:r>
              <a:rPr b="0" lang="cs-CZ" sz="1200" spc="-1" strike="noStrike">
                <a:latin typeface="Times New Roman"/>
              </a:rPr>
              <a:t>28.07.2021</a:t>
            </a:r>
            <a:endParaRPr b="0" lang="fr-FR" sz="1200" spc="-1" strike="noStrike">
              <a:latin typeface="Times New Roman"/>
            </a:endParaRPr>
          </a:p>
        </p:txBody>
      </p:sp>
      <p:sp>
        <p:nvSpPr>
          <p:cNvPr id="536" name="PlaceHolder 3"/>
          <p:cNvSpPr>
            <a:spLocks noGrp="1"/>
          </p:cNvSpPr>
          <p:nvPr>
            <p:ph type="sldImg"/>
          </p:nvPr>
        </p:nvSpPr>
        <p:spPr>
          <a:xfrm>
            <a:off x="2290680" y="512640"/>
            <a:ext cx="4561200" cy="2565720"/>
          </a:xfrm>
          <a:prstGeom prst="rect">
            <a:avLst/>
          </a:prstGeom>
          <a:ln w="0">
            <a:noFill/>
          </a:ln>
        </p:spPr>
      </p:sp>
      <p:sp>
        <p:nvSpPr>
          <p:cNvPr id="537" name="PlaceHolder 4"/>
          <p:cNvSpPr>
            <a:spLocks noGrp="1"/>
          </p:cNvSpPr>
          <p:nvPr>
            <p:ph type="body"/>
          </p:nvPr>
        </p:nvSpPr>
        <p:spPr>
          <a:xfrm>
            <a:off x="914400" y="3251160"/>
            <a:ext cx="7313760" cy="307980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latin typeface="Arial"/>
              </a:rPr>
              <a:t>Additionally, you can see from this chart the % split of popularity between the top 5 categories. There is not much difference between each of them, food only outperforms culture by 0.4% within the top 5.</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a:p>
            <a:pPr marL="216000" indent="0">
              <a:lnSpc>
                <a:spcPct val="100000"/>
              </a:lnSpc>
              <a:buNone/>
              <a:tabLst>
                <a:tab algn="l" pos="0"/>
              </a:tabLst>
            </a:pPr>
            <a:r>
              <a:rPr b="0" lang="en-US" sz="2000" spc="-1" strike="noStrike">
                <a:latin typeface="Arial"/>
              </a:rPr>
              <a:t>However the difference between the 4th most popular, cooking, and the 5tgh most popular, animals, is much larger at 1.3%</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a:p>
            <a:pPr marL="216000" indent="0">
              <a:lnSpc>
                <a:spcPct val="100000"/>
              </a:lnSpc>
              <a:buNone/>
              <a:tabLst>
                <a:tab algn="l" pos="0"/>
              </a:tabLst>
            </a:pPr>
            <a:r>
              <a:rPr b="0" lang="en-US" sz="2000" spc="-1" strike="noStrike">
                <a:latin typeface="Arial"/>
              </a:rPr>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p:txBody>
      </p:sp>
      <p:sp>
        <p:nvSpPr>
          <p:cNvPr id="538" name="PlaceHolder 5"/>
          <p:cNvSpPr>
            <a:spLocks noGrp="1"/>
          </p:cNvSpPr>
          <p:nvPr>
            <p:ph type="ftr" idx="44"/>
          </p:nvPr>
        </p:nvSpPr>
        <p:spPr>
          <a:xfrm>
            <a:off x="0" y="6502320"/>
            <a:ext cx="3961080" cy="339840"/>
          </a:xfrm>
          <a:prstGeom prst="rect">
            <a:avLst/>
          </a:prstGeom>
          <a:noFill/>
          <a:ln w="0">
            <a:noFill/>
          </a:ln>
        </p:spPr>
        <p:txBody>
          <a:bodyPr lIns="0" rIns="0" tIns="0" bIns="0" anchor="b">
            <a:noAutofit/>
          </a:bodyPr>
          <a:lstStyle>
            <a:lvl1pPr indent="0">
              <a:buNone/>
              <a:defRPr b="0" lang="fr-FR" sz="2400" spc="-1" strike="noStrike">
                <a:latin typeface="Times New Roman"/>
              </a:defRPr>
            </a:lvl1pPr>
          </a:lstStyle>
          <a:p>
            <a:pPr indent="0">
              <a:buNone/>
            </a:pPr>
            <a:endParaRPr b="0" lang="fr-FR" sz="2400" spc="-1" strike="noStrike">
              <a:latin typeface="Times New Roman"/>
            </a:endParaRPr>
          </a:p>
        </p:txBody>
      </p:sp>
      <p:sp>
        <p:nvSpPr>
          <p:cNvPr id="539" name="PlaceHolder 6"/>
          <p:cNvSpPr>
            <a:spLocks noGrp="1"/>
          </p:cNvSpPr>
          <p:nvPr>
            <p:ph type="sldNum" idx="45"/>
          </p:nvPr>
        </p:nvSpPr>
        <p:spPr>
          <a:xfrm>
            <a:off x="5180040" y="6502320"/>
            <a:ext cx="3961080" cy="339840"/>
          </a:xfrm>
          <a:prstGeom prst="rect">
            <a:avLst/>
          </a:prstGeom>
          <a:noFill/>
          <a:ln w="0">
            <a:noFill/>
          </a:ln>
        </p:spPr>
        <p:txBody>
          <a:bodyPr lIns="0" rIns="0" tIns="0" bIns="0" anchor="b">
            <a:noAutofit/>
          </a:bodyPr>
          <a:lstStyle>
            <a:lvl1pPr indent="0" algn="r">
              <a:lnSpc>
                <a:spcPct val="100000"/>
              </a:lnSpc>
              <a:buNone/>
              <a:tabLst>
                <a:tab algn="l" pos="0"/>
              </a:tabLst>
              <a:defRPr b="0" lang="cs-CZ" sz="1200" spc="-1" strike="noStrike">
                <a:latin typeface="Times New Roman"/>
              </a:defRPr>
            </a:lvl1pPr>
          </a:lstStyle>
          <a:p>
            <a:pPr indent="0" algn="r">
              <a:lnSpc>
                <a:spcPct val="100000"/>
              </a:lnSpc>
              <a:buNone/>
              <a:tabLst>
                <a:tab algn="l" pos="0"/>
              </a:tabLst>
            </a:pPr>
            <a:fld id="{026051A3-6376-4A81-BF1E-C2B027EBB6B4}" type="slidenum">
              <a:rPr b="0" lang="cs-CZ" sz="1200" spc="-1" strike="noStrike">
                <a:latin typeface="Times New Roman"/>
              </a:rPr>
              <a:t>&lt;numéro&gt;</a:t>
            </a:fld>
            <a:endParaRPr b="0" lang="fr-FR"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PlaceHolder 1"/>
          <p:cNvSpPr>
            <a:spLocks noGrp="1"/>
          </p:cNvSpPr>
          <p:nvPr>
            <p:ph type="hdr"/>
          </p:nvPr>
        </p:nvSpPr>
        <p:spPr>
          <a:xfrm>
            <a:off x="0" y="0"/>
            <a:ext cx="3962160" cy="342720"/>
          </a:xfrm>
          <a:prstGeom prst="rect">
            <a:avLst/>
          </a:prstGeom>
          <a:noFill/>
          <a:ln w="0">
            <a:noFill/>
          </a:ln>
        </p:spPr>
        <p:txBody>
          <a:bodyPr anchor="t">
            <a:noAutofit/>
          </a:bodyPr>
          <a:p>
            <a:pPr indent="0">
              <a:buNone/>
            </a:pPr>
            <a:endParaRPr b="0" lang="fr-FR" sz="2400" spc="-1" strike="noStrike">
              <a:latin typeface="Times New Roman"/>
            </a:endParaRPr>
          </a:p>
        </p:txBody>
      </p:sp>
      <p:sp>
        <p:nvSpPr>
          <p:cNvPr id="541" name="PlaceHolder 2"/>
          <p:cNvSpPr>
            <a:spLocks noGrp="1"/>
          </p:cNvSpPr>
          <p:nvPr>
            <p:ph type="dt" idx="46"/>
          </p:nvPr>
        </p:nvSpPr>
        <p:spPr>
          <a:xfrm>
            <a:off x="5180040" y="0"/>
            <a:ext cx="3962160" cy="342720"/>
          </a:xfrm>
          <a:prstGeom prst="rect">
            <a:avLst/>
          </a:prstGeom>
          <a:noFill/>
          <a:ln w="0">
            <a:noFill/>
          </a:ln>
        </p:spPr>
        <p:txBody>
          <a:bodyPr anchor="t">
            <a:noAutofit/>
          </a:bodyPr>
          <a:lstStyle>
            <a:lvl1pPr indent="0" algn="r">
              <a:lnSpc>
                <a:spcPct val="100000"/>
              </a:lnSpc>
              <a:buNone/>
              <a:defRPr b="0" lang="cs-CZ" sz="1200" spc="-1" strike="noStrike">
                <a:latin typeface="Times New Roman"/>
              </a:defRPr>
            </a:lvl1pPr>
          </a:lstStyle>
          <a:p>
            <a:pPr indent="0" algn="r">
              <a:lnSpc>
                <a:spcPct val="100000"/>
              </a:lnSpc>
              <a:buNone/>
            </a:pPr>
            <a:r>
              <a:rPr b="0" lang="cs-CZ" sz="1200" spc="-1" strike="noStrike">
                <a:latin typeface="Times New Roman"/>
              </a:rPr>
              <a:t>28.07.2021</a:t>
            </a:r>
            <a:endParaRPr b="0" lang="fr-FR" sz="1200" spc="-1" strike="noStrike">
              <a:latin typeface="Times New Roman"/>
            </a:endParaRPr>
          </a:p>
        </p:txBody>
      </p:sp>
      <p:sp>
        <p:nvSpPr>
          <p:cNvPr id="542" name="PlaceHolder 3"/>
          <p:cNvSpPr>
            <a:spLocks noGrp="1"/>
          </p:cNvSpPr>
          <p:nvPr>
            <p:ph type="sldImg"/>
          </p:nvPr>
        </p:nvSpPr>
        <p:spPr>
          <a:xfrm>
            <a:off x="2290680" y="512640"/>
            <a:ext cx="4562280" cy="2566800"/>
          </a:xfrm>
          <a:prstGeom prst="rect">
            <a:avLst/>
          </a:prstGeom>
          <a:ln w="0">
            <a:noFill/>
          </a:ln>
        </p:spPr>
      </p:sp>
      <p:sp>
        <p:nvSpPr>
          <p:cNvPr id="543" name="PlaceHolder 4"/>
          <p:cNvSpPr>
            <a:spLocks noGrp="1"/>
          </p:cNvSpPr>
          <p:nvPr>
            <p:ph type="body"/>
          </p:nvPr>
        </p:nvSpPr>
        <p:spPr>
          <a:xfrm>
            <a:off x="914400" y="3251160"/>
            <a:ext cx="7314840" cy="3080880"/>
          </a:xfrm>
          <a:prstGeom prst="rect">
            <a:avLst/>
          </a:prstGeom>
          <a:noFill/>
          <a:ln w="0">
            <a:noFill/>
          </a:ln>
        </p:spPr>
        <p:txBody>
          <a:bodyPr anchor="t">
            <a:noAutofit/>
          </a:bodyPr>
          <a:p>
            <a:pPr marL="216000" indent="0">
              <a:lnSpc>
                <a:spcPct val="100000"/>
              </a:lnSpc>
              <a:buNone/>
            </a:pPr>
            <a:r>
              <a:rPr b="0" lang="en-US" sz="2000" spc="-1" strike="noStrike">
                <a:latin typeface="Arial"/>
              </a:rPr>
              <a:t>So to summarize:</a:t>
            </a:r>
            <a:endParaRPr b="0" lang="fr-FR" sz="2000" spc="-1" strike="noStrike">
              <a:latin typeface="Arial"/>
            </a:endParaRPr>
          </a:p>
          <a:p>
            <a:pPr marL="216000" indent="0">
              <a:lnSpc>
                <a:spcPct val="100000"/>
              </a:lnSpc>
              <a:buNone/>
            </a:pPr>
            <a:endParaRPr b="0" lang="fr-FR" sz="2000" spc="-1" strike="noStrike">
              <a:latin typeface="Arial"/>
            </a:endParaRPr>
          </a:p>
          <a:p>
            <a:pPr marL="216000" indent="0">
              <a:lnSpc>
                <a:spcPct val="100000"/>
              </a:lnSpc>
              <a:buNone/>
            </a:pPr>
            <a:r>
              <a:rPr b="0" lang="en-US" sz="2000" spc="-1" strike="noStrike">
                <a:latin typeface="Arial"/>
              </a:rPr>
              <a:t>We tackled this task and found the top 5 most popular categories as asked, but we also went one step further.</a:t>
            </a:r>
            <a:endParaRPr b="0" lang="fr-FR" sz="2000" spc="-1" strike="noStrike">
              <a:latin typeface="Arial"/>
            </a:endParaRPr>
          </a:p>
          <a:p>
            <a:pPr marL="216000" indent="0">
              <a:lnSpc>
                <a:spcPct val="100000"/>
              </a:lnSpc>
              <a:buNone/>
            </a:pPr>
            <a:endParaRPr b="0" lang="fr-FR" sz="2000" spc="-1" strike="noStrike">
              <a:latin typeface="Arial"/>
            </a:endParaRPr>
          </a:p>
          <a:p>
            <a:pPr marL="216000" indent="0">
              <a:lnSpc>
                <a:spcPct val="100000"/>
              </a:lnSpc>
              <a:buNone/>
            </a:pPr>
            <a:r>
              <a:rPr b="0" lang="en-US" sz="2000" spc="-1" strike="noStrike">
                <a:latin typeface="Arial"/>
              </a:rPr>
              <a:t>- We found that food and culture are the two most popular categories, suggesting that users like "real-life" content</a:t>
            </a:r>
            <a:endParaRPr b="0" lang="fr-FR" sz="2000" spc="-1" strike="noStrike">
              <a:latin typeface="Arial"/>
            </a:endParaRPr>
          </a:p>
          <a:p>
            <a:pPr marL="216000" indent="0">
              <a:lnSpc>
                <a:spcPct val="100000"/>
              </a:lnSpc>
              <a:buNone/>
            </a:pPr>
            <a:r>
              <a:rPr b="0" lang="en-US" sz="2000" spc="-1" strike="noStrike">
                <a:latin typeface="Arial"/>
              </a:rPr>
              <a:t>- We also found that soccer was the third most popular, perhaps due to the tournament coming up. This presents a massive opportunity for Social Buzz to ride on this global event, as all eyes will be on it as well as the players.</a:t>
            </a:r>
            <a:endParaRPr b="0" lang="fr-FR" sz="2000" spc="-1" strike="noStrike">
              <a:latin typeface="Arial"/>
            </a:endParaRPr>
          </a:p>
          <a:p>
            <a:pPr marL="216000" indent="0">
              <a:lnSpc>
                <a:spcPct val="100000"/>
              </a:lnSpc>
              <a:buNone/>
            </a:pPr>
            <a:r>
              <a:rPr b="0" lang="en-US" sz="2000" spc="-1" strike="noStrike">
                <a:latin typeface="Arial"/>
              </a:rPr>
              <a:t>- As much as this analysis was insightful, we are ready to take it to the next stage and we have the expertise within Accenture to help you realize these kinds of insights in production across your organization and in real time. We would love to help you with this.</a:t>
            </a:r>
            <a:endParaRPr b="0" lang="fr-FR" sz="2000" spc="-1" strike="noStrike">
              <a:latin typeface="Arial"/>
            </a:endParaRPr>
          </a:p>
        </p:txBody>
      </p:sp>
      <p:sp>
        <p:nvSpPr>
          <p:cNvPr id="544" name="PlaceHolder 5"/>
          <p:cNvSpPr>
            <a:spLocks noGrp="1"/>
          </p:cNvSpPr>
          <p:nvPr>
            <p:ph type="ftr" idx="47"/>
          </p:nvPr>
        </p:nvSpPr>
        <p:spPr>
          <a:xfrm>
            <a:off x="0" y="6502320"/>
            <a:ext cx="3962160" cy="340920"/>
          </a:xfrm>
          <a:prstGeom prst="rect">
            <a:avLst/>
          </a:prstGeom>
          <a:noFill/>
          <a:ln w="0">
            <a:noFill/>
          </a:ln>
        </p:spPr>
        <p:txBody>
          <a:bodyPr anchor="b">
            <a:noAutofit/>
          </a:bodyPr>
          <a:lstStyle>
            <a:lvl1pPr indent="0">
              <a:buNone/>
              <a:defRPr b="0" lang="fr-FR" sz="2400" spc="-1" strike="noStrike">
                <a:latin typeface="Times New Roman"/>
              </a:defRPr>
            </a:lvl1pPr>
          </a:lstStyle>
          <a:p>
            <a:pPr indent="0">
              <a:buNone/>
            </a:pPr>
            <a:endParaRPr b="0" lang="fr-FR" sz="2400" spc="-1" strike="noStrike">
              <a:latin typeface="Times New Roman"/>
            </a:endParaRPr>
          </a:p>
        </p:txBody>
      </p:sp>
      <p:sp>
        <p:nvSpPr>
          <p:cNvPr id="545" name="PlaceHolder 6"/>
          <p:cNvSpPr>
            <a:spLocks noGrp="1"/>
          </p:cNvSpPr>
          <p:nvPr>
            <p:ph type="sldNum" idx="48"/>
          </p:nvPr>
        </p:nvSpPr>
        <p:spPr>
          <a:xfrm>
            <a:off x="5180040" y="6502320"/>
            <a:ext cx="3962160" cy="340920"/>
          </a:xfrm>
          <a:prstGeom prst="rect">
            <a:avLst/>
          </a:prstGeom>
          <a:noFill/>
          <a:ln w="0">
            <a:noFill/>
          </a:ln>
        </p:spPr>
        <p:txBody>
          <a:bodyPr anchor="b">
            <a:noAutofit/>
          </a:bodyPr>
          <a:lstStyle>
            <a:lvl1pPr indent="0" algn="r">
              <a:lnSpc>
                <a:spcPct val="100000"/>
              </a:lnSpc>
              <a:buNone/>
              <a:defRPr b="0" lang="cs-CZ" sz="1200" spc="-1" strike="noStrike">
                <a:latin typeface="Times New Roman"/>
              </a:defRPr>
            </a:lvl1pPr>
          </a:lstStyle>
          <a:p>
            <a:pPr indent="0" algn="r">
              <a:lnSpc>
                <a:spcPct val="100000"/>
              </a:lnSpc>
              <a:buNone/>
            </a:pPr>
            <a:fld id="{671BB19B-2561-4924-8A7E-4B887BDD1D15}" type="slidenum">
              <a:rPr b="0" lang="cs-CZ" sz="1200" spc="-1" strike="noStrike">
                <a:latin typeface="Times New Roman"/>
              </a:rPr>
              <a:t>&lt;numéro&gt;</a:t>
            </a:fld>
            <a:endParaRPr b="0" lang="fr-FR"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hdr"/>
          </p:nvPr>
        </p:nvSpPr>
        <p:spPr>
          <a:xfrm>
            <a:off x="0" y="0"/>
            <a:ext cx="3961080" cy="341640"/>
          </a:xfrm>
          <a:prstGeom prst="rect">
            <a:avLst/>
          </a:prstGeom>
          <a:noFill/>
          <a:ln w="0">
            <a:noFill/>
          </a:ln>
        </p:spPr>
        <p:txBody>
          <a:bodyPr lIns="0" rIns="0" tIns="0" bIns="0" anchor="t">
            <a:noAutofit/>
          </a:bodyPr>
          <a:p>
            <a:pPr indent="0">
              <a:buNone/>
            </a:pPr>
            <a:endParaRPr b="0" lang="fr-FR" sz="2400" spc="-1" strike="noStrike">
              <a:latin typeface="Times New Roman"/>
            </a:endParaRPr>
          </a:p>
        </p:txBody>
      </p:sp>
      <p:sp>
        <p:nvSpPr>
          <p:cNvPr id="547" name="PlaceHolder 2"/>
          <p:cNvSpPr>
            <a:spLocks noGrp="1"/>
          </p:cNvSpPr>
          <p:nvPr>
            <p:ph type="dt" idx="49"/>
          </p:nvPr>
        </p:nvSpPr>
        <p:spPr>
          <a:xfrm>
            <a:off x="5180040" y="0"/>
            <a:ext cx="3961080" cy="341640"/>
          </a:xfrm>
          <a:prstGeom prst="rect">
            <a:avLst/>
          </a:prstGeom>
          <a:noFill/>
          <a:ln w="0">
            <a:noFill/>
          </a:ln>
        </p:spPr>
        <p:txBody>
          <a:bodyPr lIns="0" rIns="0" tIns="0" bIns="0" anchor="t">
            <a:noAutofit/>
          </a:bodyPr>
          <a:lstStyle>
            <a:lvl1pPr indent="0" algn="r">
              <a:lnSpc>
                <a:spcPct val="100000"/>
              </a:lnSpc>
              <a:buNone/>
              <a:tabLst>
                <a:tab algn="l" pos="0"/>
              </a:tabLst>
              <a:defRPr b="0" lang="cs-CZ" sz="1200" spc="-1" strike="noStrike">
                <a:latin typeface="Times New Roman"/>
              </a:defRPr>
            </a:lvl1pPr>
          </a:lstStyle>
          <a:p>
            <a:pPr indent="0" algn="r">
              <a:lnSpc>
                <a:spcPct val="100000"/>
              </a:lnSpc>
              <a:buNone/>
              <a:tabLst>
                <a:tab algn="l" pos="0"/>
              </a:tabLst>
            </a:pPr>
            <a:r>
              <a:rPr b="0" lang="cs-CZ" sz="1200" spc="-1" strike="noStrike">
                <a:latin typeface="Times New Roman"/>
              </a:rPr>
              <a:t>28.07.2021</a:t>
            </a:r>
            <a:endParaRPr b="0" lang="fr-FR" sz="1200" spc="-1" strike="noStrike">
              <a:latin typeface="Times New Roman"/>
            </a:endParaRPr>
          </a:p>
        </p:txBody>
      </p:sp>
      <p:sp>
        <p:nvSpPr>
          <p:cNvPr id="548" name="PlaceHolder 3"/>
          <p:cNvSpPr>
            <a:spLocks noGrp="1"/>
          </p:cNvSpPr>
          <p:nvPr>
            <p:ph type="sldImg"/>
          </p:nvPr>
        </p:nvSpPr>
        <p:spPr>
          <a:xfrm>
            <a:off x="2290680" y="512640"/>
            <a:ext cx="4561200" cy="2565720"/>
          </a:xfrm>
          <a:prstGeom prst="rect">
            <a:avLst/>
          </a:prstGeom>
          <a:ln w="0">
            <a:noFill/>
          </a:ln>
        </p:spPr>
      </p:sp>
      <p:sp>
        <p:nvSpPr>
          <p:cNvPr id="549" name="PlaceHolder 4"/>
          <p:cNvSpPr>
            <a:spLocks noGrp="1"/>
          </p:cNvSpPr>
          <p:nvPr>
            <p:ph type="body"/>
          </p:nvPr>
        </p:nvSpPr>
        <p:spPr>
          <a:xfrm>
            <a:off x="914400" y="3251160"/>
            <a:ext cx="7313760" cy="307980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latin typeface="Arial"/>
              </a:rPr>
              <a:t>Thank you very much for listening, please feel free to ask any questions that you may have!</a:t>
            </a:r>
            <a:endParaRPr b="0" lang="fr-FR" sz="2000" spc="-1" strike="noStrike">
              <a:latin typeface="Arial"/>
            </a:endParaRPr>
          </a:p>
        </p:txBody>
      </p:sp>
      <p:sp>
        <p:nvSpPr>
          <p:cNvPr id="550" name="PlaceHolder 5"/>
          <p:cNvSpPr>
            <a:spLocks noGrp="1"/>
          </p:cNvSpPr>
          <p:nvPr>
            <p:ph type="ftr" idx="50"/>
          </p:nvPr>
        </p:nvSpPr>
        <p:spPr>
          <a:xfrm>
            <a:off x="0" y="6502320"/>
            <a:ext cx="3961080" cy="339840"/>
          </a:xfrm>
          <a:prstGeom prst="rect">
            <a:avLst/>
          </a:prstGeom>
          <a:noFill/>
          <a:ln w="0">
            <a:noFill/>
          </a:ln>
        </p:spPr>
        <p:txBody>
          <a:bodyPr lIns="0" rIns="0" tIns="0" bIns="0" anchor="b">
            <a:noAutofit/>
          </a:bodyPr>
          <a:lstStyle>
            <a:lvl1pPr indent="0">
              <a:buNone/>
              <a:defRPr b="0" lang="fr-FR" sz="2400" spc="-1" strike="noStrike">
                <a:latin typeface="Times New Roman"/>
              </a:defRPr>
            </a:lvl1pPr>
          </a:lstStyle>
          <a:p>
            <a:pPr indent="0">
              <a:buNone/>
            </a:pPr>
            <a:endParaRPr b="0" lang="fr-FR" sz="2400" spc="-1" strike="noStrike">
              <a:latin typeface="Times New Roman"/>
            </a:endParaRPr>
          </a:p>
        </p:txBody>
      </p:sp>
      <p:sp>
        <p:nvSpPr>
          <p:cNvPr id="551" name="PlaceHolder 6"/>
          <p:cNvSpPr>
            <a:spLocks noGrp="1"/>
          </p:cNvSpPr>
          <p:nvPr>
            <p:ph type="sldNum" idx="51"/>
          </p:nvPr>
        </p:nvSpPr>
        <p:spPr>
          <a:xfrm>
            <a:off x="5180040" y="6502320"/>
            <a:ext cx="3961080" cy="339840"/>
          </a:xfrm>
          <a:prstGeom prst="rect">
            <a:avLst/>
          </a:prstGeom>
          <a:noFill/>
          <a:ln w="0">
            <a:noFill/>
          </a:ln>
        </p:spPr>
        <p:txBody>
          <a:bodyPr lIns="0" rIns="0" tIns="0" bIns="0" anchor="b">
            <a:noAutofit/>
          </a:bodyPr>
          <a:lstStyle>
            <a:lvl1pPr indent="0" algn="r">
              <a:lnSpc>
                <a:spcPct val="100000"/>
              </a:lnSpc>
              <a:buNone/>
              <a:tabLst>
                <a:tab algn="l" pos="0"/>
              </a:tabLst>
              <a:defRPr b="0" lang="cs-CZ" sz="1200" spc="-1" strike="noStrike">
                <a:latin typeface="Times New Roman"/>
              </a:defRPr>
            </a:lvl1pPr>
          </a:lstStyle>
          <a:p>
            <a:pPr indent="0" algn="r">
              <a:lnSpc>
                <a:spcPct val="100000"/>
              </a:lnSpc>
              <a:buNone/>
              <a:tabLst>
                <a:tab algn="l" pos="0"/>
              </a:tabLst>
            </a:pPr>
            <a:fld id="{E7296586-1E28-4EE8-9C84-BC017574430F}" type="slidenum">
              <a:rPr b="0" lang="cs-CZ" sz="1200" spc="-1" strike="noStrike">
                <a:latin typeface="Times New Roman"/>
              </a:rPr>
              <a:t>&lt;numéro&gt;</a:t>
            </a:fld>
            <a:endParaRPr b="0" lang="fr-FR"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hdr"/>
          </p:nvPr>
        </p:nvSpPr>
        <p:spPr>
          <a:xfrm>
            <a:off x="0" y="0"/>
            <a:ext cx="3961080" cy="341640"/>
          </a:xfrm>
          <a:prstGeom prst="rect">
            <a:avLst/>
          </a:prstGeom>
          <a:noFill/>
          <a:ln w="0">
            <a:noFill/>
          </a:ln>
        </p:spPr>
        <p:txBody>
          <a:bodyPr lIns="0" rIns="0" tIns="0" bIns="0" anchor="t">
            <a:noAutofit/>
          </a:bodyPr>
          <a:p>
            <a:pPr indent="0">
              <a:buNone/>
            </a:pPr>
            <a:endParaRPr b="0" lang="fr-FR" sz="2400" spc="-1" strike="noStrike">
              <a:latin typeface="Times New Roman"/>
            </a:endParaRPr>
          </a:p>
        </p:txBody>
      </p:sp>
      <p:sp>
        <p:nvSpPr>
          <p:cNvPr id="481" name="PlaceHolder 2"/>
          <p:cNvSpPr>
            <a:spLocks noGrp="1"/>
          </p:cNvSpPr>
          <p:nvPr>
            <p:ph type="dt" idx="16"/>
          </p:nvPr>
        </p:nvSpPr>
        <p:spPr>
          <a:xfrm>
            <a:off x="5180040" y="0"/>
            <a:ext cx="3961080" cy="341640"/>
          </a:xfrm>
          <a:prstGeom prst="rect">
            <a:avLst/>
          </a:prstGeom>
          <a:noFill/>
          <a:ln w="0">
            <a:noFill/>
          </a:ln>
        </p:spPr>
        <p:txBody>
          <a:bodyPr lIns="0" rIns="0" tIns="0" bIns="0" anchor="t">
            <a:noAutofit/>
          </a:bodyPr>
          <a:lstStyle>
            <a:lvl1pPr indent="0" algn="r">
              <a:lnSpc>
                <a:spcPct val="100000"/>
              </a:lnSpc>
              <a:buNone/>
              <a:tabLst>
                <a:tab algn="l" pos="0"/>
              </a:tabLst>
              <a:defRPr b="0" lang="cs-CZ" sz="1200" spc="-1" strike="noStrike">
                <a:latin typeface="Times New Roman"/>
              </a:defRPr>
            </a:lvl1pPr>
          </a:lstStyle>
          <a:p>
            <a:pPr indent="0" algn="r">
              <a:lnSpc>
                <a:spcPct val="100000"/>
              </a:lnSpc>
              <a:buNone/>
              <a:tabLst>
                <a:tab algn="l" pos="0"/>
              </a:tabLst>
            </a:pPr>
            <a:r>
              <a:rPr b="0" lang="cs-CZ" sz="1200" spc="-1" strike="noStrike">
                <a:latin typeface="Times New Roman"/>
              </a:rPr>
              <a:t>28.07.2021</a:t>
            </a:r>
            <a:endParaRPr b="0" lang="fr-FR" sz="1200" spc="-1" strike="noStrike">
              <a:latin typeface="Times New Roman"/>
            </a:endParaRPr>
          </a:p>
        </p:txBody>
      </p:sp>
      <p:sp>
        <p:nvSpPr>
          <p:cNvPr id="482" name="PlaceHolder 3"/>
          <p:cNvSpPr>
            <a:spLocks noGrp="1"/>
          </p:cNvSpPr>
          <p:nvPr>
            <p:ph type="sldImg"/>
          </p:nvPr>
        </p:nvSpPr>
        <p:spPr>
          <a:xfrm>
            <a:off x="2290680" y="512640"/>
            <a:ext cx="4561200" cy="2565720"/>
          </a:xfrm>
          <a:prstGeom prst="rect">
            <a:avLst/>
          </a:prstGeom>
          <a:ln w="0">
            <a:noFill/>
          </a:ln>
        </p:spPr>
      </p:sp>
      <p:sp>
        <p:nvSpPr>
          <p:cNvPr id="483" name="PlaceHolder 4"/>
          <p:cNvSpPr>
            <a:spLocks noGrp="1"/>
          </p:cNvSpPr>
          <p:nvPr>
            <p:ph type="body"/>
          </p:nvPr>
        </p:nvSpPr>
        <p:spPr>
          <a:xfrm>
            <a:off x="914400" y="3251160"/>
            <a:ext cx="7313760" cy="307980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latin typeface="Arial"/>
              </a:rPr>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a:p>
            <a:pPr marL="216000" indent="0">
              <a:lnSpc>
                <a:spcPct val="100000"/>
              </a:lnSpc>
              <a:buNone/>
              <a:tabLst>
                <a:tab algn="l" pos="0"/>
              </a:tabLst>
            </a:pPr>
            <a:r>
              <a:rPr b="0" lang="en-US" sz="2000" spc="-1" strike="noStrike">
                <a:latin typeface="Arial"/>
              </a:rPr>
              <a:t>Marcus Rompton, a senior data expert has worked with the worlds biggest clients on solving their data problems and was heavily involved in the data engineering side of this project.</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a:p>
            <a:pPr marL="216000" indent="0">
              <a:lnSpc>
                <a:spcPct val="100000"/>
              </a:lnSpc>
              <a:buNone/>
              <a:tabLst>
                <a:tab algn="l" pos="0"/>
              </a:tabLst>
            </a:pPr>
            <a:r>
              <a:rPr b="0" lang="en-US" sz="2000" spc="-1" strike="noStrike">
                <a:latin typeface="Arial"/>
              </a:rPr>
              <a:t>And finally myself, [NAME], who was solely responsible for taking leadership guidance and delivering high quality insights from the raw datasets and turning these into business decisions.</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p:txBody>
      </p:sp>
      <p:sp>
        <p:nvSpPr>
          <p:cNvPr id="484" name="PlaceHolder 5"/>
          <p:cNvSpPr>
            <a:spLocks noGrp="1"/>
          </p:cNvSpPr>
          <p:nvPr>
            <p:ph type="ftr" idx="17"/>
          </p:nvPr>
        </p:nvSpPr>
        <p:spPr>
          <a:xfrm>
            <a:off x="0" y="6502320"/>
            <a:ext cx="3961080" cy="339840"/>
          </a:xfrm>
          <a:prstGeom prst="rect">
            <a:avLst/>
          </a:prstGeom>
          <a:noFill/>
          <a:ln w="0">
            <a:noFill/>
          </a:ln>
        </p:spPr>
        <p:txBody>
          <a:bodyPr lIns="0" rIns="0" tIns="0" bIns="0" anchor="b">
            <a:noAutofit/>
          </a:bodyPr>
          <a:lstStyle>
            <a:lvl1pPr indent="0">
              <a:buNone/>
              <a:defRPr b="0" lang="fr-FR" sz="2400" spc="-1" strike="noStrike">
                <a:latin typeface="Times New Roman"/>
              </a:defRPr>
            </a:lvl1pPr>
          </a:lstStyle>
          <a:p>
            <a:pPr indent="0">
              <a:buNone/>
            </a:pPr>
            <a:endParaRPr b="0" lang="fr-FR" sz="2400" spc="-1" strike="noStrike">
              <a:latin typeface="Times New Roman"/>
            </a:endParaRPr>
          </a:p>
        </p:txBody>
      </p:sp>
      <p:sp>
        <p:nvSpPr>
          <p:cNvPr id="485" name="PlaceHolder 6"/>
          <p:cNvSpPr>
            <a:spLocks noGrp="1"/>
          </p:cNvSpPr>
          <p:nvPr>
            <p:ph type="sldNum" idx="18"/>
          </p:nvPr>
        </p:nvSpPr>
        <p:spPr>
          <a:xfrm>
            <a:off x="5180040" y="6502320"/>
            <a:ext cx="3961080" cy="339840"/>
          </a:xfrm>
          <a:prstGeom prst="rect">
            <a:avLst/>
          </a:prstGeom>
          <a:noFill/>
          <a:ln w="0">
            <a:noFill/>
          </a:ln>
        </p:spPr>
        <p:txBody>
          <a:bodyPr lIns="0" rIns="0" tIns="0" bIns="0" anchor="b">
            <a:noAutofit/>
          </a:bodyPr>
          <a:lstStyle>
            <a:lvl1pPr indent="0" algn="r">
              <a:lnSpc>
                <a:spcPct val="100000"/>
              </a:lnSpc>
              <a:buNone/>
              <a:tabLst>
                <a:tab algn="l" pos="0"/>
              </a:tabLst>
              <a:defRPr b="0" lang="cs-CZ" sz="1200" spc="-1" strike="noStrike">
                <a:latin typeface="Times New Roman"/>
              </a:defRPr>
            </a:lvl1pPr>
          </a:lstStyle>
          <a:p>
            <a:pPr indent="0" algn="r">
              <a:lnSpc>
                <a:spcPct val="100000"/>
              </a:lnSpc>
              <a:buNone/>
              <a:tabLst>
                <a:tab algn="l" pos="0"/>
              </a:tabLst>
            </a:pPr>
            <a:fld id="{2B78FA4E-9322-4229-BCBA-BD7C01BFEAA8}" type="slidenum">
              <a:rPr b="0" lang="cs-CZ" sz="1200" spc="-1" strike="noStrike">
                <a:latin typeface="Times New Roman"/>
              </a:rPr>
              <a:t>&lt;numéro&gt;</a:t>
            </a:fld>
            <a:endParaRPr b="0" lang="fr-FR"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PlaceHolder 1"/>
          <p:cNvSpPr>
            <a:spLocks noGrp="1"/>
          </p:cNvSpPr>
          <p:nvPr>
            <p:ph type="hdr"/>
          </p:nvPr>
        </p:nvSpPr>
        <p:spPr>
          <a:xfrm>
            <a:off x="0" y="0"/>
            <a:ext cx="3961080" cy="341640"/>
          </a:xfrm>
          <a:prstGeom prst="rect">
            <a:avLst/>
          </a:prstGeom>
          <a:noFill/>
          <a:ln w="0">
            <a:noFill/>
          </a:ln>
        </p:spPr>
        <p:txBody>
          <a:bodyPr lIns="0" rIns="0" tIns="0" bIns="0" anchor="t">
            <a:noAutofit/>
          </a:bodyPr>
          <a:p>
            <a:pPr indent="0">
              <a:buNone/>
            </a:pPr>
            <a:endParaRPr b="0" lang="fr-FR" sz="2400" spc="-1" strike="noStrike">
              <a:latin typeface="Times New Roman"/>
            </a:endParaRPr>
          </a:p>
        </p:txBody>
      </p:sp>
      <p:sp>
        <p:nvSpPr>
          <p:cNvPr id="487" name="PlaceHolder 2"/>
          <p:cNvSpPr>
            <a:spLocks noGrp="1"/>
          </p:cNvSpPr>
          <p:nvPr>
            <p:ph type="dt" idx="19"/>
          </p:nvPr>
        </p:nvSpPr>
        <p:spPr>
          <a:xfrm>
            <a:off x="5180040" y="0"/>
            <a:ext cx="3961080" cy="341640"/>
          </a:xfrm>
          <a:prstGeom prst="rect">
            <a:avLst/>
          </a:prstGeom>
          <a:noFill/>
          <a:ln w="0">
            <a:noFill/>
          </a:ln>
        </p:spPr>
        <p:txBody>
          <a:bodyPr lIns="0" rIns="0" tIns="0" bIns="0" anchor="t">
            <a:noAutofit/>
          </a:bodyPr>
          <a:lstStyle>
            <a:lvl1pPr indent="0" algn="r">
              <a:lnSpc>
                <a:spcPct val="100000"/>
              </a:lnSpc>
              <a:buNone/>
              <a:tabLst>
                <a:tab algn="l" pos="0"/>
              </a:tabLst>
              <a:defRPr b="0" lang="cs-CZ" sz="1200" spc="-1" strike="noStrike">
                <a:latin typeface="Times New Roman"/>
              </a:defRPr>
            </a:lvl1pPr>
          </a:lstStyle>
          <a:p>
            <a:pPr indent="0" algn="r">
              <a:lnSpc>
                <a:spcPct val="100000"/>
              </a:lnSpc>
              <a:buNone/>
              <a:tabLst>
                <a:tab algn="l" pos="0"/>
              </a:tabLst>
            </a:pPr>
            <a:r>
              <a:rPr b="0" lang="cs-CZ" sz="1200" spc="-1" strike="noStrike">
                <a:latin typeface="Times New Roman"/>
              </a:rPr>
              <a:t>28.07.2021</a:t>
            </a:r>
            <a:endParaRPr b="0" lang="fr-FR" sz="1200" spc="-1" strike="noStrike">
              <a:latin typeface="Times New Roman"/>
            </a:endParaRPr>
          </a:p>
        </p:txBody>
      </p:sp>
      <p:sp>
        <p:nvSpPr>
          <p:cNvPr id="488" name="PlaceHolder 3"/>
          <p:cNvSpPr>
            <a:spLocks noGrp="1"/>
          </p:cNvSpPr>
          <p:nvPr>
            <p:ph type="sldImg"/>
          </p:nvPr>
        </p:nvSpPr>
        <p:spPr>
          <a:xfrm>
            <a:off x="2290680" y="512640"/>
            <a:ext cx="4561200" cy="2565720"/>
          </a:xfrm>
          <a:prstGeom prst="rect">
            <a:avLst/>
          </a:prstGeom>
          <a:ln w="0">
            <a:noFill/>
          </a:ln>
        </p:spPr>
      </p:sp>
      <p:sp>
        <p:nvSpPr>
          <p:cNvPr id="489" name="PlaceHolder 4"/>
          <p:cNvSpPr>
            <a:spLocks noGrp="1"/>
          </p:cNvSpPr>
          <p:nvPr>
            <p:ph type="body"/>
          </p:nvPr>
        </p:nvSpPr>
        <p:spPr>
          <a:xfrm>
            <a:off x="914400" y="3251160"/>
            <a:ext cx="7313760" cy="307980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latin typeface="Arial"/>
              </a:rPr>
              <a:t>Today's agenda will be as follows:</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a:p>
            <a:pPr marL="216000" indent="0">
              <a:lnSpc>
                <a:spcPct val="100000"/>
              </a:lnSpc>
              <a:buNone/>
              <a:tabLst>
                <a:tab algn="l" pos="0"/>
              </a:tabLst>
            </a:pPr>
            <a:r>
              <a:rPr b="0" lang="en-US" sz="2000" spc="-1" strike="noStrike">
                <a:latin typeface="Arial"/>
              </a:rPr>
              <a:t>1. We will recap the overall project to give a high level understanding of the business problem we're tackling and the specific requirements.</a:t>
            </a:r>
            <a:endParaRPr b="0" lang="fr-FR" sz="2000" spc="-1" strike="noStrike">
              <a:latin typeface="Arial"/>
            </a:endParaRPr>
          </a:p>
          <a:p>
            <a:pPr marL="216000" indent="0">
              <a:lnSpc>
                <a:spcPct val="100000"/>
              </a:lnSpc>
              <a:buNone/>
              <a:tabLst>
                <a:tab algn="l" pos="0"/>
              </a:tabLst>
            </a:pPr>
            <a:r>
              <a:rPr b="0" lang="en-US" sz="2000" spc="-1" strike="noStrike">
                <a:latin typeface="Arial"/>
              </a:rPr>
              <a:t>2. We will dive into the specific problem that we, the Data Analytics team, have been focusing on and will give some background as to why this is such a big problem.</a:t>
            </a:r>
            <a:endParaRPr b="0" lang="fr-FR" sz="2000" spc="-1" strike="noStrike">
              <a:latin typeface="Arial"/>
            </a:endParaRPr>
          </a:p>
          <a:p>
            <a:pPr marL="216000" indent="0">
              <a:lnSpc>
                <a:spcPct val="100000"/>
              </a:lnSpc>
              <a:buNone/>
              <a:tabLst>
                <a:tab algn="l" pos="0"/>
              </a:tabLst>
            </a:pPr>
            <a:r>
              <a:rPr b="0" lang="en-US" sz="2000" spc="-1" strike="noStrike">
                <a:latin typeface="Arial"/>
              </a:rPr>
              <a:t>3. After introducing the problem, I will go over the team responsible from our side in tackling this task.</a:t>
            </a:r>
            <a:endParaRPr b="0" lang="fr-FR" sz="2000" spc="-1" strike="noStrike">
              <a:latin typeface="Arial"/>
            </a:endParaRPr>
          </a:p>
          <a:p>
            <a:pPr marL="216000" indent="0">
              <a:lnSpc>
                <a:spcPct val="100000"/>
              </a:lnSpc>
              <a:buNone/>
              <a:tabLst>
                <a:tab algn="l" pos="0"/>
              </a:tabLst>
            </a:pPr>
            <a:r>
              <a:rPr b="0" lang="en-US" sz="2000" spc="-1" strike="noStrike">
                <a:latin typeface="Arial"/>
              </a:rPr>
              <a:t>4. I will then go over the high-level process that we followed to complete this task, so that you have complete clarity in how we tackle these kinds of tasks.</a:t>
            </a:r>
            <a:endParaRPr b="0" lang="fr-FR" sz="2000" spc="-1" strike="noStrike">
              <a:latin typeface="Arial"/>
            </a:endParaRPr>
          </a:p>
          <a:p>
            <a:pPr marL="216000" indent="0">
              <a:lnSpc>
                <a:spcPct val="100000"/>
              </a:lnSpc>
              <a:buNone/>
              <a:tabLst>
                <a:tab algn="l" pos="0"/>
              </a:tabLst>
            </a:pPr>
            <a:r>
              <a:rPr b="0" lang="en-US" sz="2000" spc="-1" strike="noStrike">
                <a:latin typeface="Arial"/>
              </a:rPr>
              <a:t>5. Finally, I will go over the all important results and I will present them as a series of insights and visualizations from our analysis.</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a:p>
            <a:pPr marL="216000" indent="0">
              <a:lnSpc>
                <a:spcPct val="100000"/>
              </a:lnSpc>
              <a:buNone/>
              <a:tabLst>
                <a:tab algn="l" pos="0"/>
              </a:tabLst>
            </a:pPr>
            <a:r>
              <a:rPr b="0" lang="en-US" sz="2000" spc="-1" strike="noStrike">
                <a:latin typeface="Arial"/>
              </a:rPr>
              <a:t>To wrap up, I will summarize and open for any questions.</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p:txBody>
      </p:sp>
      <p:sp>
        <p:nvSpPr>
          <p:cNvPr id="490" name="PlaceHolder 5"/>
          <p:cNvSpPr>
            <a:spLocks noGrp="1"/>
          </p:cNvSpPr>
          <p:nvPr>
            <p:ph type="ftr" idx="20"/>
          </p:nvPr>
        </p:nvSpPr>
        <p:spPr>
          <a:xfrm>
            <a:off x="0" y="6502320"/>
            <a:ext cx="3961080" cy="339840"/>
          </a:xfrm>
          <a:prstGeom prst="rect">
            <a:avLst/>
          </a:prstGeom>
          <a:noFill/>
          <a:ln w="0">
            <a:noFill/>
          </a:ln>
        </p:spPr>
        <p:txBody>
          <a:bodyPr lIns="0" rIns="0" tIns="0" bIns="0" anchor="b">
            <a:noAutofit/>
          </a:bodyPr>
          <a:lstStyle>
            <a:lvl1pPr indent="0">
              <a:buNone/>
              <a:defRPr b="0" lang="fr-FR" sz="2400" spc="-1" strike="noStrike">
                <a:latin typeface="Times New Roman"/>
              </a:defRPr>
            </a:lvl1pPr>
          </a:lstStyle>
          <a:p>
            <a:pPr indent="0">
              <a:buNone/>
            </a:pPr>
            <a:endParaRPr b="0" lang="fr-FR" sz="2400" spc="-1" strike="noStrike">
              <a:latin typeface="Times New Roman"/>
            </a:endParaRPr>
          </a:p>
        </p:txBody>
      </p:sp>
      <p:sp>
        <p:nvSpPr>
          <p:cNvPr id="491" name="PlaceHolder 6"/>
          <p:cNvSpPr>
            <a:spLocks noGrp="1"/>
          </p:cNvSpPr>
          <p:nvPr>
            <p:ph type="sldNum" idx="21"/>
          </p:nvPr>
        </p:nvSpPr>
        <p:spPr>
          <a:xfrm>
            <a:off x="5180040" y="6502320"/>
            <a:ext cx="3961080" cy="339840"/>
          </a:xfrm>
          <a:prstGeom prst="rect">
            <a:avLst/>
          </a:prstGeom>
          <a:noFill/>
          <a:ln w="0">
            <a:noFill/>
          </a:ln>
        </p:spPr>
        <p:txBody>
          <a:bodyPr lIns="0" rIns="0" tIns="0" bIns="0" anchor="b">
            <a:noAutofit/>
          </a:bodyPr>
          <a:lstStyle>
            <a:lvl1pPr indent="0" algn="r">
              <a:lnSpc>
                <a:spcPct val="100000"/>
              </a:lnSpc>
              <a:buNone/>
              <a:tabLst>
                <a:tab algn="l" pos="0"/>
              </a:tabLst>
              <a:defRPr b="0" lang="cs-CZ" sz="1200" spc="-1" strike="noStrike">
                <a:latin typeface="Times New Roman"/>
              </a:defRPr>
            </a:lvl1pPr>
          </a:lstStyle>
          <a:p>
            <a:pPr indent="0" algn="r">
              <a:lnSpc>
                <a:spcPct val="100000"/>
              </a:lnSpc>
              <a:buNone/>
              <a:tabLst>
                <a:tab algn="l" pos="0"/>
              </a:tabLst>
            </a:pPr>
            <a:fld id="{8DE0B29A-52C9-4A36-9FB0-03F985F6F85C}" type="slidenum">
              <a:rPr b="0" lang="cs-CZ" sz="1200" spc="-1" strike="noStrike">
                <a:latin typeface="Times New Roman"/>
              </a:rPr>
              <a:t>&lt;numéro&gt;</a:t>
            </a:fld>
            <a:endParaRPr b="0" lang="fr-FR"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PlaceHolder 1"/>
          <p:cNvSpPr>
            <a:spLocks noGrp="1"/>
          </p:cNvSpPr>
          <p:nvPr>
            <p:ph type="hdr"/>
          </p:nvPr>
        </p:nvSpPr>
        <p:spPr>
          <a:xfrm>
            <a:off x="0" y="0"/>
            <a:ext cx="3961080" cy="341640"/>
          </a:xfrm>
          <a:prstGeom prst="rect">
            <a:avLst/>
          </a:prstGeom>
          <a:noFill/>
          <a:ln w="0">
            <a:noFill/>
          </a:ln>
        </p:spPr>
        <p:txBody>
          <a:bodyPr lIns="0" rIns="0" tIns="0" bIns="0" anchor="t">
            <a:noAutofit/>
          </a:bodyPr>
          <a:p>
            <a:pPr indent="0">
              <a:buNone/>
            </a:pPr>
            <a:endParaRPr b="0" lang="fr-FR" sz="2400" spc="-1" strike="noStrike">
              <a:latin typeface="Times New Roman"/>
            </a:endParaRPr>
          </a:p>
        </p:txBody>
      </p:sp>
      <p:sp>
        <p:nvSpPr>
          <p:cNvPr id="493" name="PlaceHolder 2"/>
          <p:cNvSpPr>
            <a:spLocks noGrp="1"/>
          </p:cNvSpPr>
          <p:nvPr>
            <p:ph type="dt" idx="22"/>
          </p:nvPr>
        </p:nvSpPr>
        <p:spPr>
          <a:xfrm>
            <a:off x="5180040" y="0"/>
            <a:ext cx="3961080" cy="341640"/>
          </a:xfrm>
          <a:prstGeom prst="rect">
            <a:avLst/>
          </a:prstGeom>
          <a:noFill/>
          <a:ln w="0">
            <a:noFill/>
          </a:ln>
        </p:spPr>
        <p:txBody>
          <a:bodyPr lIns="0" rIns="0" tIns="0" bIns="0" anchor="t">
            <a:noAutofit/>
          </a:bodyPr>
          <a:lstStyle>
            <a:lvl1pPr indent="0" algn="r">
              <a:lnSpc>
                <a:spcPct val="100000"/>
              </a:lnSpc>
              <a:buNone/>
              <a:tabLst>
                <a:tab algn="l" pos="0"/>
              </a:tabLst>
              <a:defRPr b="0" lang="cs-CZ" sz="1200" spc="-1" strike="noStrike">
                <a:latin typeface="Times New Roman"/>
              </a:defRPr>
            </a:lvl1pPr>
          </a:lstStyle>
          <a:p>
            <a:pPr indent="0" algn="r">
              <a:lnSpc>
                <a:spcPct val="100000"/>
              </a:lnSpc>
              <a:buNone/>
              <a:tabLst>
                <a:tab algn="l" pos="0"/>
              </a:tabLst>
            </a:pPr>
            <a:r>
              <a:rPr b="0" lang="cs-CZ" sz="1200" spc="-1" strike="noStrike">
                <a:latin typeface="Times New Roman"/>
              </a:rPr>
              <a:t>28.07.2021</a:t>
            </a:r>
            <a:endParaRPr b="0" lang="fr-FR" sz="1200" spc="-1" strike="noStrike">
              <a:latin typeface="Times New Roman"/>
            </a:endParaRPr>
          </a:p>
        </p:txBody>
      </p:sp>
      <p:sp>
        <p:nvSpPr>
          <p:cNvPr id="494" name="PlaceHolder 3"/>
          <p:cNvSpPr>
            <a:spLocks noGrp="1"/>
          </p:cNvSpPr>
          <p:nvPr>
            <p:ph type="sldImg"/>
          </p:nvPr>
        </p:nvSpPr>
        <p:spPr>
          <a:xfrm>
            <a:off x="2290680" y="512640"/>
            <a:ext cx="4561200" cy="2565720"/>
          </a:xfrm>
          <a:prstGeom prst="rect">
            <a:avLst/>
          </a:prstGeom>
          <a:ln w="0">
            <a:noFill/>
          </a:ln>
        </p:spPr>
      </p:sp>
      <p:sp>
        <p:nvSpPr>
          <p:cNvPr id="495" name="PlaceHolder 4"/>
          <p:cNvSpPr>
            <a:spLocks noGrp="1"/>
          </p:cNvSpPr>
          <p:nvPr>
            <p:ph type="body"/>
          </p:nvPr>
        </p:nvSpPr>
        <p:spPr>
          <a:xfrm>
            <a:off x="914400" y="3251160"/>
            <a:ext cx="7313760" cy="307980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latin typeface="Arial"/>
              </a:rPr>
              <a:t>To kick things off let me recap this engagement.</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a:p>
            <a:pPr marL="216000" indent="0">
              <a:lnSpc>
                <a:spcPct val="100000"/>
              </a:lnSpc>
              <a:buNone/>
              <a:tabLst>
                <a:tab algn="l" pos="0"/>
              </a:tabLst>
            </a:pPr>
            <a:r>
              <a:rPr b="0" lang="en-US" sz="2000" spc="-1" strike="noStrike">
                <a:latin typeface="Arial"/>
              </a:rPr>
              <a:t>We, Accenture have embarked on a 3 month pilot with Social Buzz to focus on 3 main tasks, aligned with some of the biggest challenges that you're currently facing. </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a:p>
            <a:pPr marL="216000" indent="0">
              <a:lnSpc>
                <a:spcPct val="100000"/>
              </a:lnSpc>
              <a:buNone/>
              <a:tabLst>
                <a:tab algn="l" pos="0"/>
              </a:tabLst>
            </a:pPr>
            <a:r>
              <a:rPr b="0" lang="en-US" sz="2000" spc="-1" strike="noStrike">
                <a:latin typeface="Arial"/>
              </a:rPr>
              <a:t>Social Buzz has reached huge scale in recent years to become recognized as a global unicorn company. We are here to help you manage this scale and to guide you in the right direction.</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a:p>
            <a:pPr marL="216000" indent="0">
              <a:lnSpc>
                <a:spcPct val="100000"/>
              </a:lnSpc>
              <a:buNone/>
              <a:tabLst>
                <a:tab algn="l" pos="0"/>
              </a:tabLst>
            </a:pPr>
            <a:r>
              <a:rPr b="0" lang="en-US" sz="2000" spc="-1" strike="noStrike">
                <a:latin typeface="Arial"/>
              </a:rPr>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p:txBody>
      </p:sp>
      <p:sp>
        <p:nvSpPr>
          <p:cNvPr id="496" name="PlaceHolder 5"/>
          <p:cNvSpPr>
            <a:spLocks noGrp="1"/>
          </p:cNvSpPr>
          <p:nvPr>
            <p:ph type="ftr" idx="23"/>
          </p:nvPr>
        </p:nvSpPr>
        <p:spPr>
          <a:xfrm>
            <a:off x="0" y="6502320"/>
            <a:ext cx="3961080" cy="339840"/>
          </a:xfrm>
          <a:prstGeom prst="rect">
            <a:avLst/>
          </a:prstGeom>
          <a:noFill/>
          <a:ln w="0">
            <a:noFill/>
          </a:ln>
        </p:spPr>
        <p:txBody>
          <a:bodyPr lIns="0" rIns="0" tIns="0" bIns="0" anchor="b">
            <a:noAutofit/>
          </a:bodyPr>
          <a:lstStyle>
            <a:lvl1pPr indent="0">
              <a:buNone/>
              <a:defRPr b="0" lang="fr-FR" sz="2400" spc="-1" strike="noStrike">
                <a:latin typeface="Times New Roman"/>
              </a:defRPr>
            </a:lvl1pPr>
          </a:lstStyle>
          <a:p>
            <a:pPr indent="0">
              <a:buNone/>
            </a:pPr>
            <a:endParaRPr b="0" lang="fr-FR" sz="2400" spc="-1" strike="noStrike">
              <a:latin typeface="Times New Roman"/>
            </a:endParaRPr>
          </a:p>
        </p:txBody>
      </p:sp>
      <p:sp>
        <p:nvSpPr>
          <p:cNvPr id="497" name="PlaceHolder 6"/>
          <p:cNvSpPr>
            <a:spLocks noGrp="1"/>
          </p:cNvSpPr>
          <p:nvPr>
            <p:ph type="sldNum" idx="24"/>
          </p:nvPr>
        </p:nvSpPr>
        <p:spPr>
          <a:xfrm>
            <a:off x="5180040" y="6502320"/>
            <a:ext cx="3961080" cy="339840"/>
          </a:xfrm>
          <a:prstGeom prst="rect">
            <a:avLst/>
          </a:prstGeom>
          <a:noFill/>
          <a:ln w="0">
            <a:noFill/>
          </a:ln>
        </p:spPr>
        <p:txBody>
          <a:bodyPr lIns="0" rIns="0" tIns="0" bIns="0" anchor="b">
            <a:noAutofit/>
          </a:bodyPr>
          <a:lstStyle>
            <a:lvl1pPr indent="0" algn="r">
              <a:lnSpc>
                <a:spcPct val="100000"/>
              </a:lnSpc>
              <a:buNone/>
              <a:tabLst>
                <a:tab algn="l" pos="0"/>
              </a:tabLst>
              <a:defRPr b="0" lang="cs-CZ" sz="1200" spc="-1" strike="noStrike">
                <a:latin typeface="Times New Roman"/>
              </a:defRPr>
            </a:lvl1pPr>
          </a:lstStyle>
          <a:p>
            <a:pPr indent="0" algn="r">
              <a:lnSpc>
                <a:spcPct val="100000"/>
              </a:lnSpc>
              <a:buNone/>
              <a:tabLst>
                <a:tab algn="l" pos="0"/>
              </a:tabLst>
            </a:pPr>
            <a:fld id="{3DDA48EC-A34B-470F-866F-4C624A829067}" type="slidenum">
              <a:rPr b="0" lang="cs-CZ" sz="1200" spc="-1" strike="noStrike">
                <a:latin typeface="Times New Roman"/>
              </a:rPr>
              <a:t>&lt;numéro&gt;</a:t>
            </a:fld>
            <a:endParaRPr b="0" lang="fr-FR"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
          <p:cNvSpPr>
            <a:spLocks noGrp="1"/>
          </p:cNvSpPr>
          <p:nvPr>
            <p:ph type="hdr"/>
          </p:nvPr>
        </p:nvSpPr>
        <p:spPr>
          <a:xfrm>
            <a:off x="0" y="0"/>
            <a:ext cx="3961080" cy="341640"/>
          </a:xfrm>
          <a:prstGeom prst="rect">
            <a:avLst/>
          </a:prstGeom>
          <a:noFill/>
          <a:ln w="0">
            <a:noFill/>
          </a:ln>
        </p:spPr>
        <p:txBody>
          <a:bodyPr lIns="0" rIns="0" tIns="0" bIns="0" anchor="t">
            <a:noAutofit/>
          </a:bodyPr>
          <a:p>
            <a:pPr indent="0">
              <a:buNone/>
            </a:pPr>
            <a:endParaRPr b="0" lang="fr-FR" sz="2400" spc="-1" strike="noStrike">
              <a:latin typeface="Times New Roman"/>
            </a:endParaRPr>
          </a:p>
        </p:txBody>
      </p:sp>
      <p:sp>
        <p:nvSpPr>
          <p:cNvPr id="499" name="PlaceHolder 2"/>
          <p:cNvSpPr>
            <a:spLocks noGrp="1"/>
          </p:cNvSpPr>
          <p:nvPr>
            <p:ph type="dt" idx="25"/>
          </p:nvPr>
        </p:nvSpPr>
        <p:spPr>
          <a:xfrm>
            <a:off x="5180040" y="0"/>
            <a:ext cx="3961080" cy="341640"/>
          </a:xfrm>
          <a:prstGeom prst="rect">
            <a:avLst/>
          </a:prstGeom>
          <a:noFill/>
          <a:ln w="0">
            <a:noFill/>
          </a:ln>
        </p:spPr>
        <p:txBody>
          <a:bodyPr lIns="0" rIns="0" tIns="0" bIns="0" anchor="t">
            <a:noAutofit/>
          </a:bodyPr>
          <a:lstStyle>
            <a:lvl1pPr indent="0" algn="r">
              <a:lnSpc>
                <a:spcPct val="100000"/>
              </a:lnSpc>
              <a:buNone/>
              <a:tabLst>
                <a:tab algn="l" pos="0"/>
              </a:tabLst>
              <a:defRPr b="0" lang="cs-CZ" sz="1200" spc="-1" strike="noStrike">
                <a:latin typeface="Times New Roman"/>
              </a:defRPr>
            </a:lvl1pPr>
          </a:lstStyle>
          <a:p>
            <a:pPr indent="0" algn="r">
              <a:lnSpc>
                <a:spcPct val="100000"/>
              </a:lnSpc>
              <a:buNone/>
              <a:tabLst>
                <a:tab algn="l" pos="0"/>
              </a:tabLst>
            </a:pPr>
            <a:r>
              <a:rPr b="0" lang="cs-CZ" sz="1200" spc="-1" strike="noStrike">
                <a:latin typeface="Times New Roman"/>
              </a:rPr>
              <a:t>28.07.2021</a:t>
            </a:r>
            <a:endParaRPr b="0" lang="fr-FR" sz="1200" spc="-1" strike="noStrike">
              <a:latin typeface="Times New Roman"/>
            </a:endParaRPr>
          </a:p>
        </p:txBody>
      </p:sp>
      <p:sp>
        <p:nvSpPr>
          <p:cNvPr id="500" name="PlaceHolder 3"/>
          <p:cNvSpPr>
            <a:spLocks noGrp="1"/>
          </p:cNvSpPr>
          <p:nvPr>
            <p:ph type="sldImg"/>
          </p:nvPr>
        </p:nvSpPr>
        <p:spPr>
          <a:xfrm>
            <a:off x="2290680" y="512640"/>
            <a:ext cx="4561200" cy="2565720"/>
          </a:xfrm>
          <a:prstGeom prst="rect">
            <a:avLst/>
          </a:prstGeom>
          <a:ln w="0">
            <a:noFill/>
          </a:ln>
        </p:spPr>
      </p:sp>
      <p:sp>
        <p:nvSpPr>
          <p:cNvPr id="501" name="PlaceHolder 4"/>
          <p:cNvSpPr>
            <a:spLocks noGrp="1"/>
          </p:cNvSpPr>
          <p:nvPr>
            <p:ph type="body"/>
          </p:nvPr>
        </p:nvSpPr>
        <p:spPr>
          <a:xfrm>
            <a:off x="914400" y="3251160"/>
            <a:ext cx="7313760" cy="307980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latin typeface="Arial"/>
              </a:rPr>
              <a:t>Focusing on the last point that I mentioned there, this is what the Data Analytics team has been specifically focused on.</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a:p>
            <a:pPr marL="216000" indent="0">
              <a:lnSpc>
                <a:spcPct val="100000"/>
              </a:lnSpc>
              <a:buNone/>
              <a:tabLst>
                <a:tab algn="l" pos="0"/>
              </a:tabLst>
            </a:pPr>
            <a:r>
              <a:rPr b="0" lang="en-US" sz="2000" spc="-1" strike="noStrike">
                <a:latin typeface="Arial"/>
              </a:rPr>
              <a:t>Clearly with such grand scale, this comes with a lot of data and with such vast amounts of data comes challenges.</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a:p>
            <a:pPr marL="216000" indent="0">
              <a:lnSpc>
                <a:spcPct val="100000"/>
              </a:lnSpc>
              <a:buNone/>
              <a:tabLst>
                <a:tab algn="l" pos="0"/>
              </a:tabLst>
            </a:pPr>
            <a:r>
              <a:rPr b="0" lang="en-US" sz="2000" spc="-1" strike="noStrike">
                <a:latin typeface="Arial"/>
              </a:rPr>
              <a:t>To give a background on how much data you've been creating:</a:t>
            </a:r>
            <a:endParaRPr b="0" lang="fr-FR" sz="2000" spc="-1" strike="noStrike">
              <a:latin typeface="Arial"/>
            </a:endParaRPr>
          </a:p>
          <a:p>
            <a:pPr marL="216000" indent="0">
              <a:lnSpc>
                <a:spcPct val="100000"/>
              </a:lnSpc>
              <a:buNone/>
              <a:tabLst>
                <a:tab algn="l" pos="0"/>
              </a:tabLst>
            </a:pPr>
            <a:r>
              <a:rPr b="0" lang="en-US" sz="2000" spc="-1" strike="noStrike">
                <a:latin typeface="Arial"/>
              </a:rPr>
              <a:t>- You told us that your platform receives over 100000 posts per day which amounts to 36 500 000 posts every year, of which, this is all unstructured data making it very hard to make sense of.</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a:p>
            <a:pPr marL="216000" indent="0">
              <a:lnSpc>
                <a:spcPct val="100000"/>
              </a:lnSpc>
              <a:buNone/>
              <a:tabLst>
                <a:tab algn="l" pos="0"/>
              </a:tabLst>
            </a:pPr>
            <a:r>
              <a:rPr b="0" lang="en-US" sz="2000" spc="-1" strike="noStrike">
                <a:latin typeface="Arial"/>
              </a:rPr>
              <a:t>In this day and age, content is king. Just look at some of the biggest platforms in the world, for example YouTube, Facebook and Netflix... they are all content businesses... </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a:p>
            <a:pPr marL="216000" indent="0">
              <a:lnSpc>
                <a:spcPct val="100000"/>
              </a:lnSpc>
              <a:buNone/>
              <a:tabLst>
                <a:tab algn="l" pos="0"/>
              </a:tabLst>
            </a:pPr>
            <a:r>
              <a:rPr b="0" lang="en-US" sz="2000" spc="-1" strike="noStrike">
                <a:latin typeface="Arial"/>
              </a:rPr>
              <a:t>But how to capitalize on it when there is so much?</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a:p>
            <a:pPr marL="216000" indent="0">
              <a:lnSpc>
                <a:spcPct val="100000"/>
              </a:lnSpc>
              <a:buNone/>
              <a:tabLst>
                <a:tab algn="l" pos="0"/>
              </a:tabLst>
            </a:pPr>
            <a:r>
              <a:rPr b="0" lang="en-US" sz="2000" spc="-1" strike="noStrike">
                <a:latin typeface="Arial"/>
              </a:rPr>
              <a:t>It's not just all about harvesting as much content as possible... The real value is in understanding and crunching this content to gain a deeper understanding of your audience and to therefore provide a more personalized and enjoyable experience. </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a:p>
            <a:pPr marL="216000" indent="0">
              <a:lnSpc>
                <a:spcPct val="100000"/>
              </a:lnSpc>
              <a:buNone/>
              <a:tabLst>
                <a:tab algn="l" pos="0"/>
              </a:tabLst>
            </a:pPr>
            <a:r>
              <a:rPr b="0" lang="en-US" sz="2000" spc="-1" strike="noStrike">
                <a:latin typeface="Arial"/>
              </a:rPr>
              <a:t>And this is where out data analytics expertise comes in, with the insights that we've uncovered from this task, we can show you exactly how to take analytics to production at scale.</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p:txBody>
      </p:sp>
      <p:sp>
        <p:nvSpPr>
          <p:cNvPr id="502" name="PlaceHolder 5"/>
          <p:cNvSpPr>
            <a:spLocks noGrp="1"/>
          </p:cNvSpPr>
          <p:nvPr>
            <p:ph type="ftr" idx="26"/>
          </p:nvPr>
        </p:nvSpPr>
        <p:spPr>
          <a:xfrm>
            <a:off x="0" y="6502320"/>
            <a:ext cx="3961080" cy="339840"/>
          </a:xfrm>
          <a:prstGeom prst="rect">
            <a:avLst/>
          </a:prstGeom>
          <a:noFill/>
          <a:ln w="0">
            <a:noFill/>
          </a:ln>
        </p:spPr>
        <p:txBody>
          <a:bodyPr lIns="0" rIns="0" tIns="0" bIns="0" anchor="b">
            <a:noAutofit/>
          </a:bodyPr>
          <a:lstStyle>
            <a:lvl1pPr indent="0">
              <a:buNone/>
              <a:defRPr b="0" lang="fr-FR" sz="2400" spc="-1" strike="noStrike">
                <a:latin typeface="Times New Roman"/>
              </a:defRPr>
            </a:lvl1pPr>
          </a:lstStyle>
          <a:p>
            <a:pPr indent="0">
              <a:buNone/>
            </a:pPr>
            <a:endParaRPr b="0" lang="fr-FR" sz="2400" spc="-1" strike="noStrike">
              <a:latin typeface="Times New Roman"/>
            </a:endParaRPr>
          </a:p>
        </p:txBody>
      </p:sp>
      <p:sp>
        <p:nvSpPr>
          <p:cNvPr id="503" name="PlaceHolder 6"/>
          <p:cNvSpPr>
            <a:spLocks noGrp="1"/>
          </p:cNvSpPr>
          <p:nvPr>
            <p:ph type="sldNum" idx="27"/>
          </p:nvPr>
        </p:nvSpPr>
        <p:spPr>
          <a:xfrm>
            <a:off x="5180040" y="6502320"/>
            <a:ext cx="3961080" cy="339840"/>
          </a:xfrm>
          <a:prstGeom prst="rect">
            <a:avLst/>
          </a:prstGeom>
          <a:noFill/>
          <a:ln w="0">
            <a:noFill/>
          </a:ln>
        </p:spPr>
        <p:txBody>
          <a:bodyPr lIns="0" rIns="0" tIns="0" bIns="0" anchor="b">
            <a:noAutofit/>
          </a:bodyPr>
          <a:lstStyle>
            <a:lvl1pPr indent="0" algn="r">
              <a:lnSpc>
                <a:spcPct val="100000"/>
              </a:lnSpc>
              <a:buNone/>
              <a:tabLst>
                <a:tab algn="l" pos="0"/>
              </a:tabLst>
              <a:defRPr b="0" lang="cs-CZ" sz="1200" spc="-1" strike="noStrike">
                <a:latin typeface="Times New Roman"/>
              </a:defRPr>
            </a:lvl1pPr>
          </a:lstStyle>
          <a:p>
            <a:pPr indent="0" algn="r">
              <a:lnSpc>
                <a:spcPct val="100000"/>
              </a:lnSpc>
              <a:buNone/>
              <a:tabLst>
                <a:tab algn="l" pos="0"/>
              </a:tabLst>
            </a:pPr>
            <a:fld id="{18D08A8F-55CA-42AD-B8C7-F4B7D6A37C77}" type="slidenum">
              <a:rPr b="0" lang="cs-CZ" sz="1200" spc="-1" strike="noStrike">
                <a:latin typeface="Times New Roman"/>
              </a:rPr>
              <a:t>&lt;numéro&gt;</a:t>
            </a:fld>
            <a:endParaRPr b="0" lang="fr-FR"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hdr"/>
          </p:nvPr>
        </p:nvSpPr>
        <p:spPr>
          <a:xfrm>
            <a:off x="0" y="0"/>
            <a:ext cx="3961080" cy="341640"/>
          </a:xfrm>
          <a:prstGeom prst="rect">
            <a:avLst/>
          </a:prstGeom>
          <a:noFill/>
          <a:ln w="0">
            <a:noFill/>
          </a:ln>
        </p:spPr>
        <p:txBody>
          <a:bodyPr lIns="0" rIns="0" tIns="0" bIns="0" anchor="t">
            <a:noAutofit/>
          </a:bodyPr>
          <a:p>
            <a:pPr indent="0">
              <a:buNone/>
            </a:pPr>
            <a:endParaRPr b="0" lang="fr-FR" sz="2400" spc="-1" strike="noStrike">
              <a:latin typeface="Times New Roman"/>
            </a:endParaRPr>
          </a:p>
        </p:txBody>
      </p:sp>
      <p:sp>
        <p:nvSpPr>
          <p:cNvPr id="505" name="PlaceHolder 2"/>
          <p:cNvSpPr>
            <a:spLocks noGrp="1"/>
          </p:cNvSpPr>
          <p:nvPr>
            <p:ph type="dt" idx="28"/>
          </p:nvPr>
        </p:nvSpPr>
        <p:spPr>
          <a:xfrm>
            <a:off x="5180040" y="0"/>
            <a:ext cx="3961080" cy="341640"/>
          </a:xfrm>
          <a:prstGeom prst="rect">
            <a:avLst/>
          </a:prstGeom>
          <a:noFill/>
          <a:ln w="0">
            <a:noFill/>
          </a:ln>
        </p:spPr>
        <p:txBody>
          <a:bodyPr lIns="0" rIns="0" tIns="0" bIns="0" anchor="t">
            <a:noAutofit/>
          </a:bodyPr>
          <a:lstStyle>
            <a:lvl1pPr indent="0" algn="r">
              <a:lnSpc>
                <a:spcPct val="100000"/>
              </a:lnSpc>
              <a:buNone/>
              <a:tabLst>
                <a:tab algn="l" pos="0"/>
              </a:tabLst>
              <a:defRPr b="0" lang="cs-CZ" sz="1200" spc="-1" strike="noStrike">
                <a:latin typeface="Times New Roman"/>
              </a:defRPr>
            </a:lvl1pPr>
          </a:lstStyle>
          <a:p>
            <a:pPr indent="0" algn="r">
              <a:lnSpc>
                <a:spcPct val="100000"/>
              </a:lnSpc>
              <a:buNone/>
              <a:tabLst>
                <a:tab algn="l" pos="0"/>
              </a:tabLst>
            </a:pPr>
            <a:r>
              <a:rPr b="0" lang="cs-CZ" sz="1200" spc="-1" strike="noStrike">
                <a:latin typeface="Times New Roman"/>
              </a:rPr>
              <a:t>28.07.2021</a:t>
            </a:r>
            <a:endParaRPr b="0" lang="fr-FR" sz="1200" spc="-1" strike="noStrike">
              <a:latin typeface="Times New Roman"/>
            </a:endParaRPr>
          </a:p>
        </p:txBody>
      </p:sp>
      <p:sp>
        <p:nvSpPr>
          <p:cNvPr id="506" name="PlaceHolder 3"/>
          <p:cNvSpPr>
            <a:spLocks noGrp="1"/>
          </p:cNvSpPr>
          <p:nvPr>
            <p:ph type="sldImg"/>
          </p:nvPr>
        </p:nvSpPr>
        <p:spPr>
          <a:xfrm>
            <a:off x="2290680" y="512640"/>
            <a:ext cx="4561200" cy="2565720"/>
          </a:xfrm>
          <a:prstGeom prst="rect">
            <a:avLst/>
          </a:prstGeom>
          <a:ln w="0">
            <a:noFill/>
          </a:ln>
        </p:spPr>
      </p:sp>
      <p:sp>
        <p:nvSpPr>
          <p:cNvPr id="507" name="PlaceHolder 4"/>
          <p:cNvSpPr>
            <a:spLocks noGrp="1"/>
          </p:cNvSpPr>
          <p:nvPr>
            <p:ph type="body"/>
          </p:nvPr>
        </p:nvSpPr>
        <p:spPr>
          <a:xfrm>
            <a:off x="914400" y="3251160"/>
            <a:ext cx="7313760" cy="307980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latin typeface="Arial"/>
              </a:rPr>
              <a:t>So, how did we tackle this problem? </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a:p>
            <a:pPr marL="216000" indent="0">
              <a:lnSpc>
                <a:spcPct val="100000"/>
              </a:lnSpc>
              <a:buNone/>
              <a:tabLst>
                <a:tab algn="l" pos="0"/>
              </a:tabLst>
            </a:pPr>
            <a:r>
              <a:rPr b="0" lang="en-US" sz="2000" spc="-1" strike="noStrike">
                <a:latin typeface="Arial"/>
              </a:rPr>
              <a:t>Well, we approached it in 5 steps:</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a:p>
            <a:pPr marL="216000" indent="0">
              <a:lnSpc>
                <a:spcPct val="100000"/>
              </a:lnSpc>
              <a:buNone/>
              <a:tabLst>
                <a:tab algn="l" pos="0"/>
              </a:tabLst>
            </a:pPr>
            <a:r>
              <a:rPr b="0" lang="en-US" sz="2000" spc="-1" strike="noStrike">
                <a:latin typeface="Arial"/>
              </a:rPr>
              <a:t>1. Data understanding - the key to success on any data project is to understand the data in detail. So we took the time to understand the data model and domain of your business.</a:t>
            </a:r>
            <a:endParaRPr b="0" lang="fr-FR" sz="2000" spc="-1" strike="noStrike">
              <a:latin typeface="Arial"/>
            </a:endParaRPr>
          </a:p>
          <a:p>
            <a:pPr marL="216000" indent="0">
              <a:lnSpc>
                <a:spcPct val="100000"/>
              </a:lnSpc>
              <a:buNone/>
              <a:tabLst>
                <a:tab algn="l" pos="0"/>
              </a:tabLst>
            </a:pPr>
            <a:r>
              <a:rPr b="0" lang="en-US" sz="2000" spc="-1" strike="noStrike">
                <a:latin typeface="Arial"/>
              </a:rPr>
              <a:t>2. Data extraction - after understanding your business, we then architected what an ideal dataset should look like for this problem and extracted it from the relevant data sources.</a:t>
            </a:r>
            <a:endParaRPr b="0" lang="fr-FR" sz="2000" spc="-1" strike="noStrike">
              <a:latin typeface="Arial"/>
            </a:endParaRPr>
          </a:p>
          <a:p>
            <a:pPr marL="216000" indent="0">
              <a:lnSpc>
                <a:spcPct val="100000"/>
              </a:lnSpc>
              <a:buNone/>
              <a:tabLst>
                <a:tab algn="l" pos="0"/>
              </a:tabLst>
            </a:pPr>
            <a:r>
              <a:rPr b="0" lang="en-US" sz="2000" spc="-1" strike="noStrike">
                <a:latin typeface="Arial"/>
              </a:rPr>
              <a:t>3. After extracting the raw data, we needed to process and model this data into a dataset that can precisely answer the business questions and produce analytics.</a:t>
            </a:r>
            <a:endParaRPr b="0" lang="fr-FR" sz="2000" spc="-1" strike="noStrike">
              <a:latin typeface="Arial"/>
            </a:endParaRPr>
          </a:p>
          <a:p>
            <a:pPr marL="216000" indent="0">
              <a:lnSpc>
                <a:spcPct val="100000"/>
              </a:lnSpc>
              <a:buNone/>
              <a:tabLst>
                <a:tab algn="l" pos="0"/>
              </a:tabLst>
            </a:pPr>
            <a:r>
              <a:rPr b="0" lang="en-US" sz="2000" spc="-1" strike="noStrike">
                <a:latin typeface="Arial"/>
              </a:rPr>
              <a:t>4. With our new dataset, we used our analytical expertise to uncover insights from this dataset and to produce visualizations to describe the insights.</a:t>
            </a:r>
            <a:endParaRPr b="0" lang="fr-FR" sz="2000" spc="-1" strike="noStrike">
              <a:latin typeface="Arial"/>
            </a:endParaRPr>
          </a:p>
          <a:p>
            <a:pPr marL="216000" indent="0">
              <a:lnSpc>
                <a:spcPct val="100000"/>
              </a:lnSpc>
              <a:buNone/>
              <a:tabLst>
                <a:tab algn="l" pos="0"/>
              </a:tabLst>
            </a:pPr>
            <a:r>
              <a:rPr b="0" lang="en-US" sz="2000" spc="-1" strike="noStrike">
                <a:latin typeface="Arial"/>
              </a:rPr>
              <a:t>5. And finally we used these insights to unlock business decisions and to make recommendations on next steps.</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p:txBody>
      </p:sp>
      <p:sp>
        <p:nvSpPr>
          <p:cNvPr id="508" name="PlaceHolder 5"/>
          <p:cNvSpPr>
            <a:spLocks noGrp="1"/>
          </p:cNvSpPr>
          <p:nvPr>
            <p:ph type="ftr" idx="29"/>
          </p:nvPr>
        </p:nvSpPr>
        <p:spPr>
          <a:xfrm>
            <a:off x="0" y="6502320"/>
            <a:ext cx="3961080" cy="339840"/>
          </a:xfrm>
          <a:prstGeom prst="rect">
            <a:avLst/>
          </a:prstGeom>
          <a:noFill/>
          <a:ln w="0">
            <a:noFill/>
          </a:ln>
        </p:spPr>
        <p:txBody>
          <a:bodyPr lIns="0" rIns="0" tIns="0" bIns="0" anchor="b">
            <a:noAutofit/>
          </a:bodyPr>
          <a:lstStyle>
            <a:lvl1pPr indent="0">
              <a:buNone/>
              <a:defRPr b="0" lang="fr-FR" sz="2400" spc="-1" strike="noStrike">
                <a:latin typeface="Times New Roman"/>
              </a:defRPr>
            </a:lvl1pPr>
          </a:lstStyle>
          <a:p>
            <a:pPr indent="0">
              <a:buNone/>
            </a:pPr>
            <a:endParaRPr b="0" lang="fr-FR" sz="2400" spc="-1" strike="noStrike">
              <a:latin typeface="Times New Roman"/>
            </a:endParaRPr>
          </a:p>
        </p:txBody>
      </p:sp>
      <p:sp>
        <p:nvSpPr>
          <p:cNvPr id="509" name="PlaceHolder 6"/>
          <p:cNvSpPr>
            <a:spLocks noGrp="1"/>
          </p:cNvSpPr>
          <p:nvPr>
            <p:ph type="sldNum" idx="30"/>
          </p:nvPr>
        </p:nvSpPr>
        <p:spPr>
          <a:xfrm>
            <a:off x="5180040" y="6502320"/>
            <a:ext cx="3961080" cy="339840"/>
          </a:xfrm>
          <a:prstGeom prst="rect">
            <a:avLst/>
          </a:prstGeom>
          <a:noFill/>
          <a:ln w="0">
            <a:noFill/>
          </a:ln>
        </p:spPr>
        <p:txBody>
          <a:bodyPr lIns="0" rIns="0" tIns="0" bIns="0" anchor="b">
            <a:noAutofit/>
          </a:bodyPr>
          <a:lstStyle>
            <a:lvl1pPr indent="0" algn="r">
              <a:lnSpc>
                <a:spcPct val="100000"/>
              </a:lnSpc>
              <a:buNone/>
              <a:tabLst>
                <a:tab algn="l" pos="0"/>
              </a:tabLst>
              <a:defRPr b="0" lang="cs-CZ" sz="1200" spc="-1" strike="noStrike">
                <a:latin typeface="Times New Roman"/>
              </a:defRPr>
            </a:lvl1pPr>
          </a:lstStyle>
          <a:p>
            <a:pPr indent="0" algn="r">
              <a:lnSpc>
                <a:spcPct val="100000"/>
              </a:lnSpc>
              <a:buNone/>
              <a:tabLst>
                <a:tab algn="l" pos="0"/>
              </a:tabLst>
            </a:pPr>
            <a:fld id="{6AB6E4FA-AD4B-4723-9741-88C9CEDD034E}" type="slidenum">
              <a:rPr b="0" lang="cs-CZ" sz="1200" spc="-1" strike="noStrike">
                <a:latin typeface="Times New Roman"/>
              </a:rPr>
              <a:t>&lt;numéro&gt;</a:t>
            </a:fld>
            <a:endParaRPr b="0" lang="fr-FR"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PlaceHolder 1"/>
          <p:cNvSpPr>
            <a:spLocks noGrp="1"/>
          </p:cNvSpPr>
          <p:nvPr>
            <p:ph type="hdr"/>
          </p:nvPr>
        </p:nvSpPr>
        <p:spPr>
          <a:xfrm>
            <a:off x="0" y="0"/>
            <a:ext cx="3961080" cy="341640"/>
          </a:xfrm>
          <a:prstGeom prst="rect">
            <a:avLst/>
          </a:prstGeom>
          <a:noFill/>
          <a:ln w="0">
            <a:noFill/>
          </a:ln>
        </p:spPr>
        <p:txBody>
          <a:bodyPr lIns="0" rIns="0" tIns="0" bIns="0" anchor="t">
            <a:noAutofit/>
          </a:bodyPr>
          <a:p>
            <a:pPr indent="0">
              <a:buNone/>
            </a:pPr>
            <a:endParaRPr b="0" lang="fr-FR" sz="2400" spc="-1" strike="noStrike">
              <a:latin typeface="Times New Roman"/>
            </a:endParaRPr>
          </a:p>
        </p:txBody>
      </p:sp>
      <p:sp>
        <p:nvSpPr>
          <p:cNvPr id="511" name="PlaceHolder 2"/>
          <p:cNvSpPr>
            <a:spLocks noGrp="1"/>
          </p:cNvSpPr>
          <p:nvPr>
            <p:ph type="dt" idx="31"/>
          </p:nvPr>
        </p:nvSpPr>
        <p:spPr>
          <a:xfrm>
            <a:off x="5180040" y="0"/>
            <a:ext cx="3961080" cy="341640"/>
          </a:xfrm>
          <a:prstGeom prst="rect">
            <a:avLst/>
          </a:prstGeom>
          <a:noFill/>
          <a:ln w="0">
            <a:noFill/>
          </a:ln>
        </p:spPr>
        <p:txBody>
          <a:bodyPr lIns="0" rIns="0" tIns="0" bIns="0" anchor="t">
            <a:noAutofit/>
          </a:bodyPr>
          <a:lstStyle>
            <a:lvl1pPr indent="0" algn="r">
              <a:lnSpc>
                <a:spcPct val="100000"/>
              </a:lnSpc>
              <a:buNone/>
              <a:tabLst>
                <a:tab algn="l" pos="0"/>
              </a:tabLst>
              <a:defRPr b="0" lang="cs-CZ" sz="1200" spc="-1" strike="noStrike">
                <a:latin typeface="Times New Roman"/>
              </a:defRPr>
            </a:lvl1pPr>
          </a:lstStyle>
          <a:p>
            <a:pPr indent="0" algn="r">
              <a:lnSpc>
                <a:spcPct val="100000"/>
              </a:lnSpc>
              <a:buNone/>
              <a:tabLst>
                <a:tab algn="l" pos="0"/>
              </a:tabLst>
            </a:pPr>
            <a:r>
              <a:rPr b="0" lang="cs-CZ" sz="1200" spc="-1" strike="noStrike">
                <a:latin typeface="Times New Roman"/>
              </a:rPr>
              <a:t>28.07.2021</a:t>
            </a:r>
            <a:endParaRPr b="0" lang="fr-FR" sz="1200" spc="-1" strike="noStrike">
              <a:latin typeface="Times New Roman"/>
            </a:endParaRPr>
          </a:p>
        </p:txBody>
      </p:sp>
      <p:sp>
        <p:nvSpPr>
          <p:cNvPr id="512" name="PlaceHolder 3"/>
          <p:cNvSpPr>
            <a:spLocks noGrp="1"/>
          </p:cNvSpPr>
          <p:nvPr>
            <p:ph type="sldImg"/>
          </p:nvPr>
        </p:nvSpPr>
        <p:spPr>
          <a:xfrm>
            <a:off x="2290680" y="512640"/>
            <a:ext cx="4561200" cy="2565720"/>
          </a:xfrm>
          <a:prstGeom prst="rect">
            <a:avLst/>
          </a:prstGeom>
          <a:ln w="0">
            <a:noFill/>
          </a:ln>
        </p:spPr>
      </p:sp>
      <p:sp>
        <p:nvSpPr>
          <p:cNvPr id="513" name="PlaceHolder 4"/>
          <p:cNvSpPr>
            <a:spLocks noGrp="1"/>
          </p:cNvSpPr>
          <p:nvPr>
            <p:ph type="body"/>
          </p:nvPr>
        </p:nvSpPr>
        <p:spPr>
          <a:xfrm>
            <a:off x="914400" y="3251160"/>
            <a:ext cx="7313760" cy="307980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latin typeface="Arial"/>
              </a:rPr>
              <a:t>From our analysis you can see that the top 5 most popular categories of posts were food, culture, soccer, cooking and animals in descending order.</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a:p>
            <a:pPr marL="216000" indent="0">
              <a:lnSpc>
                <a:spcPct val="100000"/>
              </a:lnSpc>
              <a:buNone/>
              <a:tabLst>
                <a:tab algn="l" pos="0"/>
              </a:tabLst>
            </a:pPr>
            <a:r>
              <a:rPr b="0" lang="en-US" sz="2000" spc="-1" strike="noStrike">
                <a:latin typeface="Arial"/>
              </a:rPr>
              <a:t>Food had an aggregate popularity score of almost 76000. It is very interesting to see both food and cooking within the top 5, it really shows what people enjoy consuming as content. But also interesting to see culture too. Clearly users favor "real-life" content on this platform.</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a:p>
            <a:pPr marL="216000" indent="0">
              <a:lnSpc>
                <a:spcPct val="100000"/>
              </a:lnSpc>
              <a:buNone/>
              <a:tabLst>
                <a:tab algn="l" pos="0"/>
              </a:tabLst>
            </a:pPr>
            <a:r>
              <a:rPr b="0" lang="en-US" sz="2000" spc="-1" strike="noStrike">
                <a:latin typeface="Arial"/>
              </a:rPr>
              <a:t>Furthermore soccer is an interesting category because there is the European championships being played very soon. This presents a huge opportunity for you to differentiate your platform and to run specific content or events linked to this global spectacle.</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p:txBody>
      </p:sp>
      <p:sp>
        <p:nvSpPr>
          <p:cNvPr id="514" name="PlaceHolder 5"/>
          <p:cNvSpPr>
            <a:spLocks noGrp="1"/>
          </p:cNvSpPr>
          <p:nvPr>
            <p:ph type="ftr" idx="32"/>
          </p:nvPr>
        </p:nvSpPr>
        <p:spPr>
          <a:xfrm>
            <a:off x="0" y="6502320"/>
            <a:ext cx="3961080" cy="339840"/>
          </a:xfrm>
          <a:prstGeom prst="rect">
            <a:avLst/>
          </a:prstGeom>
          <a:noFill/>
          <a:ln w="0">
            <a:noFill/>
          </a:ln>
        </p:spPr>
        <p:txBody>
          <a:bodyPr lIns="0" rIns="0" tIns="0" bIns="0" anchor="b">
            <a:noAutofit/>
          </a:bodyPr>
          <a:lstStyle>
            <a:lvl1pPr indent="0">
              <a:buNone/>
              <a:defRPr b="0" lang="fr-FR" sz="2400" spc="-1" strike="noStrike">
                <a:latin typeface="Times New Roman"/>
              </a:defRPr>
            </a:lvl1pPr>
          </a:lstStyle>
          <a:p>
            <a:pPr indent="0">
              <a:buNone/>
            </a:pPr>
            <a:endParaRPr b="0" lang="fr-FR" sz="2400" spc="-1" strike="noStrike">
              <a:latin typeface="Times New Roman"/>
            </a:endParaRPr>
          </a:p>
        </p:txBody>
      </p:sp>
      <p:sp>
        <p:nvSpPr>
          <p:cNvPr id="515" name="PlaceHolder 6"/>
          <p:cNvSpPr>
            <a:spLocks noGrp="1"/>
          </p:cNvSpPr>
          <p:nvPr>
            <p:ph type="sldNum" idx="33"/>
          </p:nvPr>
        </p:nvSpPr>
        <p:spPr>
          <a:xfrm>
            <a:off x="5180040" y="6502320"/>
            <a:ext cx="3961080" cy="339840"/>
          </a:xfrm>
          <a:prstGeom prst="rect">
            <a:avLst/>
          </a:prstGeom>
          <a:noFill/>
          <a:ln w="0">
            <a:noFill/>
          </a:ln>
        </p:spPr>
        <p:txBody>
          <a:bodyPr lIns="0" rIns="0" tIns="0" bIns="0" anchor="b">
            <a:noAutofit/>
          </a:bodyPr>
          <a:lstStyle>
            <a:lvl1pPr indent="0" algn="r">
              <a:lnSpc>
                <a:spcPct val="100000"/>
              </a:lnSpc>
              <a:buNone/>
              <a:tabLst>
                <a:tab algn="l" pos="0"/>
              </a:tabLst>
              <a:defRPr b="0" lang="cs-CZ" sz="1200" spc="-1" strike="noStrike">
                <a:latin typeface="Times New Roman"/>
              </a:defRPr>
            </a:lvl1pPr>
          </a:lstStyle>
          <a:p>
            <a:pPr indent="0" algn="r">
              <a:lnSpc>
                <a:spcPct val="100000"/>
              </a:lnSpc>
              <a:buNone/>
              <a:tabLst>
                <a:tab algn="l" pos="0"/>
              </a:tabLst>
            </a:pPr>
            <a:fld id="{D8F90BC2-EF7B-491B-9D80-E6651FAA1833}" type="slidenum">
              <a:rPr b="0" lang="cs-CZ" sz="1200" spc="-1" strike="noStrike">
                <a:latin typeface="Times New Roman"/>
              </a:rPr>
              <a:t>&lt;numéro&gt;</a:t>
            </a:fld>
            <a:endParaRPr b="0" lang="fr-FR"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hdr"/>
          </p:nvPr>
        </p:nvSpPr>
        <p:spPr>
          <a:xfrm>
            <a:off x="0" y="0"/>
            <a:ext cx="3961080" cy="341640"/>
          </a:xfrm>
          <a:prstGeom prst="rect">
            <a:avLst/>
          </a:prstGeom>
          <a:noFill/>
          <a:ln w="0">
            <a:noFill/>
          </a:ln>
        </p:spPr>
        <p:txBody>
          <a:bodyPr lIns="0" rIns="0" tIns="0" bIns="0" anchor="t">
            <a:noAutofit/>
          </a:bodyPr>
          <a:p>
            <a:pPr indent="0">
              <a:buNone/>
            </a:pPr>
            <a:endParaRPr b="0" lang="fr-FR" sz="2400" spc="-1" strike="noStrike">
              <a:latin typeface="Times New Roman"/>
            </a:endParaRPr>
          </a:p>
        </p:txBody>
      </p:sp>
      <p:sp>
        <p:nvSpPr>
          <p:cNvPr id="517" name="PlaceHolder 2"/>
          <p:cNvSpPr>
            <a:spLocks noGrp="1"/>
          </p:cNvSpPr>
          <p:nvPr>
            <p:ph type="dt" idx="34"/>
          </p:nvPr>
        </p:nvSpPr>
        <p:spPr>
          <a:xfrm>
            <a:off x="5180040" y="0"/>
            <a:ext cx="3961080" cy="341640"/>
          </a:xfrm>
          <a:prstGeom prst="rect">
            <a:avLst/>
          </a:prstGeom>
          <a:noFill/>
          <a:ln w="0">
            <a:noFill/>
          </a:ln>
        </p:spPr>
        <p:txBody>
          <a:bodyPr lIns="0" rIns="0" tIns="0" bIns="0" anchor="t">
            <a:noAutofit/>
          </a:bodyPr>
          <a:lstStyle>
            <a:lvl1pPr indent="0" algn="r">
              <a:lnSpc>
                <a:spcPct val="100000"/>
              </a:lnSpc>
              <a:buNone/>
              <a:tabLst>
                <a:tab algn="l" pos="0"/>
              </a:tabLst>
              <a:defRPr b="0" lang="cs-CZ" sz="1200" spc="-1" strike="noStrike">
                <a:latin typeface="Times New Roman"/>
              </a:defRPr>
            </a:lvl1pPr>
          </a:lstStyle>
          <a:p>
            <a:pPr indent="0" algn="r">
              <a:lnSpc>
                <a:spcPct val="100000"/>
              </a:lnSpc>
              <a:buNone/>
              <a:tabLst>
                <a:tab algn="l" pos="0"/>
              </a:tabLst>
            </a:pPr>
            <a:r>
              <a:rPr b="0" lang="cs-CZ" sz="1200" spc="-1" strike="noStrike">
                <a:latin typeface="Times New Roman"/>
              </a:rPr>
              <a:t>28.07.2021</a:t>
            </a:r>
            <a:endParaRPr b="0" lang="fr-FR" sz="1200" spc="-1" strike="noStrike">
              <a:latin typeface="Times New Roman"/>
            </a:endParaRPr>
          </a:p>
        </p:txBody>
      </p:sp>
      <p:sp>
        <p:nvSpPr>
          <p:cNvPr id="518" name="PlaceHolder 3"/>
          <p:cNvSpPr>
            <a:spLocks noGrp="1"/>
          </p:cNvSpPr>
          <p:nvPr>
            <p:ph type="sldImg"/>
          </p:nvPr>
        </p:nvSpPr>
        <p:spPr>
          <a:xfrm>
            <a:off x="2290680" y="512640"/>
            <a:ext cx="4561200" cy="2565720"/>
          </a:xfrm>
          <a:prstGeom prst="rect">
            <a:avLst/>
          </a:prstGeom>
          <a:ln w="0">
            <a:noFill/>
          </a:ln>
        </p:spPr>
      </p:sp>
      <p:sp>
        <p:nvSpPr>
          <p:cNvPr id="519" name="PlaceHolder 4"/>
          <p:cNvSpPr>
            <a:spLocks noGrp="1"/>
          </p:cNvSpPr>
          <p:nvPr>
            <p:ph type="body"/>
          </p:nvPr>
        </p:nvSpPr>
        <p:spPr>
          <a:xfrm>
            <a:off x="914400" y="3251160"/>
            <a:ext cx="7313760" cy="307980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latin typeface="Arial"/>
              </a:rPr>
              <a:t>Additionally, you can see from this chart the % split of popularity between the top 5 categories. There is not much difference between each of them, food only outperforms culture by 0.4% within the top 5.</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a:p>
            <a:pPr marL="216000" indent="0">
              <a:lnSpc>
                <a:spcPct val="100000"/>
              </a:lnSpc>
              <a:buNone/>
              <a:tabLst>
                <a:tab algn="l" pos="0"/>
              </a:tabLst>
            </a:pPr>
            <a:r>
              <a:rPr b="0" lang="en-US" sz="2000" spc="-1" strike="noStrike">
                <a:latin typeface="Arial"/>
              </a:rPr>
              <a:t>However the difference between the 4th most popular, cooking, and the 5tgh most popular, animals, is much larger at 1.3%</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a:p>
            <a:pPr marL="216000" indent="0">
              <a:lnSpc>
                <a:spcPct val="100000"/>
              </a:lnSpc>
              <a:buNone/>
              <a:tabLst>
                <a:tab algn="l" pos="0"/>
              </a:tabLst>
            </a:pPr>
            <a:r>
              <a:rPr b="0" lang="en-US" sz="2000" spc="-1" strike="noStrike">
                <a:latin typeface="Arial"/>
              </a:rPr>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p:txBody>
      </p:sp>
      <p:sp>
        <p:nvSpPr>
          <p:cNvPr id="520" name="PlaceHolder 5"/>
          <p:cNvSpPr>
            <a:spLocks noGrp="1"/>
          </p:cNvSpPr>
          <p:nvPr>
            <p:ph type="ftr" idx="35"/>
          </p:nvPr>
        </p:nvSpPr>
        <p:spPr>
          <a:xfrm>
            <a:off x="0" y="6502320"/>
            <a:ext cx="3961080" cy="339840"/>
          </a:xfrm>
          <a:prstGeom prst="rect">
            <a:avLst/>
          </a:prstGeom>
          <a:noFill/>
          <a:ln w="0">
            <a:noFill/>
          </a:ln>
        </p:spPr>
        <p:txBody>
          <a:bodyPr lIns="0" rIns="0" tIns="0" bIns="0" anchor="b">
            <a:noAutofit/>
          </a:bodyPr>
          <a:lstStyle>
            <a:lvl1pPr indent="0">
              <a:buNone/>
              <a:defRPr b="0" lang="fr-FR" sz="2400" spc="-1" strike="noStrike">
                <a:latin typeface="Times New Roman"/>
              </a:defRPr>
            </a:lvl1pPr>
          </a:lstStyle>
          <a:p>
            <a:pPr indent="0">
              <a:buNone/>
            </a:pPr>
            <a:endParaRPr b="0" lang="fr-FR" sz="2400" spc="-1" strike="noStrike">
              <a:latin typeface="Times New Roman"/>
            </a:endParaRPr>
          </a:p>
        </p:txBody>
      </p:sp>
      <p:sp>
        <p:nvSpPr>
          <p:cNvPr id="521" name="PlaceHolder 6"/>
          <p:cNvSpPr>
            <a:spLocks noGrp="1"/>
          </p:cNvSpPr>
          <p:nvPr>
            <p:ph type="sldNum" idx="36"/>
          </p:nvPr>
        </p:nvSpPr>
        <p:spPr>
          <a:xfrm>
            <a:off x="5180040" y="6502320"/>
            <a:ext cx="3961080" cy="339840"/>
          </a:xfrm>
          <a:prstGeom prst="rect">
            <a:avLst/>
          </a:prstGeom>
          <a:noFill/>
          <a:ln w="0">
            <a:noFill/>
          </a:ln>
        </p:spPr>
        <p:txBody>
          <a:bodyPr lIns="0" rIns="0" tIns="0" bIns="0" anchor="b">
            <a:noAutofit/>
          </a:bodyPr>
          <a:lstStyle>
            <a:lvl1pPr indent="0" algn="r">
              <a:lnSpc>
                <a:spcPct val="100000"/>
              </a:lnSpc>
              <a:buNone/>
              <a:tabLst>
                <a:tab algn="l" pos="0"/>
              </a:tabLst>
              <a:defRPr b="0" lang="cs-CZ" sz="1200" spc="-1" strike="noStrike">
                <a:latin typeface="Times New Roman"/>
              </a:defRPr>
            </a:lvl1pPr>
          </a:lstStyle>
          <a:p>
            <a:pPr indent="0" algn="r">
              <a:lnSpc>
                <a:spcPct val="100000"/>
              </a:lnSpc>
              <a:buNone/>
              <a:tabLst>
                <a:tab algn="l" pos="0"/>
              </a:tabLst>
            </a:pPr>
            <a:fld id="{F55BCDB3-B90D-4E1C-AE1E-F43D7F5C212D}" type="slidenum">
              <a:rPr b="0" lang="cs-CZ" sz="1200" spc="-1" strike="noStrike">
                <a:latin typeface="Times New Roman"/>
              </a:rPr>
              <a:t>&lt;numéro&gt;</a:t>
            </a:fld>
            <a:endParaRPr b="0" lang="fr-FR"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hdr"/>
          </p:nvPr>
        </p:nvSpPr>
        <p:spPr>
          <a:xfrm>
            <a:off x="0" y="0"/>
            <a:ext cx="3961080" cy="341640"/>
          </a:xfrm>
          <a:prstGeom prst="rect">
            <a:avLst/>
          </a:prstGeom>
          <a:noFill/>
          <a:ln w="0">
            <a:noFill/>
          </a:ln>
        </p:spPr>
        <p:txBody>
          <a:bodyPr lIns="0" rIns="0" tIns="0" bIns="0" anchor="t">
            <a:noAutofit/>
          </a:bodyPr>
          <a:p>
            <a:pPr indent="0">
              <a:buNone/>
            </a:pPr>
            <a:endParaRPr b="0" lang="fr-FR" sz="2400" spc="-1" strike="noStrike">
              <a:latin typeface="Times New Roman"/>
            </a:endParaRPr>
          </a:p>
        </p:txBody>
      </p:sp>
      <p:sp>
        <p:nvSpPr>
          <p:cNvPr id="523" name="PlaceHolder 2"/>
          <p:cNvSpPr>
            <a:spLocks noGrp="1"/>
          </p:cNvSpPr>
          <p:nvPr>
            <p:ph type="dt" idx="37"/>
          </p:nvPr>
        </p:nvSpPr>
        <p:spPr>
          <a:xfrm>
            <a:off x="5180040" y="0"/>
            <a:ext cx="3961080" cy="341640"/>
          </a:xfrm>
          <a:prstGeom prst="rect">
            <a:avLst/>
          </a:prstGeom>
          <a:noFill/>
          <a:ln w="0">
            <a:noFill/>
          </a:ln>
        </p:spPr>
        <p:txBody>
          <a:bodyPr lIns="0" rIns="0" tIns="0" bIns="0" anchor="t">
            <a:noAutofit/>
          </a:bodyPr>
          <a:lstStyle>
            <a:lvl1pPr indent="0" algn="r">
              <a:lnSpc>
                <a:spcPct val="100000"/>
              </a:lnSpc>
              <a:buNone/>
              <a:tabLst>
                <a:tab algn="l" pos="0"/>
              </a:tabLst>
              <a:defRPr b="0" lang="cs-CZ" sz="1200" spc="-1" strike="noStrike">
                <a:latin typeface="Times New Roman"/>
              </a:defRPr>
            </a:lvl1pPr>
          </a:lstStyle>
          <a:p>
            <a:pPr indent="0" algn="r">
              <a:lnSpc>
                <a:spcPct val="100000"/>
              </a:lnSpc>
              <a:buNone/>
              <a:tabLst>
                <a:tab algn="l" pos="0"/>
              </a:tabLst>
            </a:pPr>
            <a:r>
              <a:rPr b="0" lang="cs-CZ" sz="1200" spc="-1" strike="noStrike">
                <a:latin typeface="Times New Roman"/>
              </a:rPr>
              <a:t>28.07.2021</a:t>
            </a:r>
            <a:endParaRPr b="0" lang="fr-FR" sz="1200" spc="-1" strike="noStrike">
              <a:latin typeface="Times New Roman"/>
            </a:endParaRPr>
          </a:p>
        </p:txBody>
      </p:sp>
      <p:sp>
        <p:nvSpPr>
          <p:cNvPr id="524" name="PlaceHolder 3"/>
          <p:cNvSpPr>
            <a:spLocks noGrp="1"/>
          </p:cNvSpPr>
          <p:nvPr>
            <p:ph type="sldImg"/>
          </p:nvPr>
        </p:nvSpPr>
        <p:spPr>
          <a:xfrm>
            <a:off x="2290680" y="512640"/>
            <a:ext cx="4561200" cy="2565720"/>
          </a:xfrm>
          <a:prstGeom prst="rect">
            <a:avLst/>
          </a:prstGeom>
          <a:ln w="0">
            <a:noFill/>
          </a:ln>
        </p:spPr>
      </p:sp>
      <p:sp>
        <p:nvSpPr>
          <p:cNvPr id="525" name="PlaceHolder 4"/>
          <p:cNvSpPr>
            <a:spLocks noGrp="1"/>
          </p:cNvSpPr>
          <p:nvPr>
            <p:ph type="body"/>
          </p:nvPr>
        </p:nvSpPr>
        <p:spPr>
          <a:xfrm>
            <a:off x="914400" y="3251160"/>
            <a:ext cx="7313760" cy="307980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latin typeface="Arial"/>
              </a:rPr>
              <a:t>From your data we found that you had a total of 16 unique categories of posts across your sample dataset. This includes things such as Food, Culture and Sport.</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a:p>
            <a:pPr marL="216000" indent="0">
              <a:lnSpc>
                <a:spcPct val="100000"/>
              </a:lnSpc>
              <a:buNone/>
              <a:tabLst>
                <a:tab algn="l" pos="0"/>
              </a:tabLst>
            </a:pPr>
            <a:r>
              <a:rPr b="0" lang="en-US" sz="2000" spc="-1" strike="noStrike">
                <a:latin typeface="Arial"/>
              </a:rPr>
              <a:t>As well as this, there was 1913 posts from just the Food category alone! People obviously really like food!</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a:p>
            <a:pPr marL="216000" indent="0">
              <a:lnSpc>
                <a:spcPct val="100000"/>
              </a:lnSpc>
              <a:buNone/>
              <a:tabLst>
                <a:tab algn="l" pos="0"/>
              </a:tabLst>
            </a:pPr>
            <a:r>
              <a:rPr b="0" lang="en-US" sz="2000" spc="-1" strike="noStrike">
                <a:latin typeface="Arial"/>
              </a:rPr>
              <a:t>And also the most common month for users to post within was December, since this is such a seasonal month with so many holidays and events, this is interesting to know that people are most active during this month!</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a:p>
            <a:pPr marL="216000" indent="0">
              <a:lnSpc>
                <a:spcPct val="100000"/>
              </a:lnSpc>
              <a:buNone/>
              <a:tabLst>
                <a:tab algn="l" pos="0"/>
              </a:tabLst>
            </a:pPr>
            <a:r>
              <a:rPr b="0" lang="en-US" sz="2000" spc="-1" strike="noStrike">
                <a:latin typeface="Arial"/>
              </a:rPr>
              <a:t>But now, onto the main question... which is... what were the top 5 most popular categories of posts?</a:t>
            </a:r>
            <a:endParaRPr b="0" lang="fr-FR" sz="2000" spc="-1" strike="noStrike">
              <a:latin typeface="Arial"/>
            </a:endParaRPr>
          </a:p>
          <a:p>
            <a:pPr marL="216000" indent="0">
              <a:lnSpc>
                <a:spcPct val="100000"/>
              </a:lnSpc>
              <a:buNone/>
              <a:tabLst>
                <a:tab algn="l" pos="0"/>
              </a:tabLst>
            </a:pPr>
            <a:endParaRPr b="0" lang="fr-FR" sz="2000" spc="-1" strike="noStrike">
              <a:latin typeface="Arial"/>
            </a:endParaRPr>
          </a:p>
        </p:txBody>
      </p:sp>
      <p:sp>
        <p:nvSpPr>
          <p:cNvPr id="526" name="PlaceHolder 5"/>
          <p:cNvSpPr>
            <a:spLocks noGrp="1"/>
          </p:cNvSpPr>
          <p:nvPr>
            <p:ph type="ftr" idx="38"/>
          </p:nvPr>
        </p:nvSpPr>
        <p:spPr>
          <a:xfrm>
            <a:off x="0" y="6502320"/>
            <a:ext cx="3961080" cy="339840"/>
          </a:xfrm>
          <a:prstGeom prst="rect">
            <a:avLst/>
          </a:prstGeom>
          <a:noFill/>
          <a:ln w="0">
            <a:noFill/>
          </a:ln>
        </p:spPr>
        <p:txBody>
          <a:bodyPr lIns="0" rIns="0" tIns="0" bIns="0" anchor="b">
            <a:noAutofit/>
          </a:bodyPr>
          <a:lstStyle>
            <a:lvl1pPr indent="0">
              <a:buNone/>
              <a:defRPr b="0" lang="fr-FR" sz="2400" spc="-1" strike="noStrike">
                <a:latin typeface="Times New Roman"/>
              </a:defRPr>
            </a:lvl1pPr>
          </a:lstStyle>
          <a:p>
            <a:pPr indent="0">
              <a:buNone/>
            </a:pPr>
            <a:endParaRPr b="0" lang="fr-FR" sz="2400" spc="-1" strike="noStrike">
              <a:latin typeface="Times New Roman"/>
            </a:endParaRPr>
          </a:p>
        </p:txBody>
      </p:sp>
      <p:sp>
        <p:nvSpPr>
          <p:cNvPr id="527" name="PlaceHolder 6"/>
          <p:cNvSpPr>
            <a:spLocks noGrp="1"/>
          </p:cNvSpPr>
          <p:nvPr>
            <p:ph type="sldNum" idx="39"/>
          </p:nvPr>
        </p:nvSpPr>
        <p:spPr>
          <a:xfrm>
            <a:off x="5180040" y="6502320"/>
            <a:ext cx="3961080" cy="339840"/>
          </a:xfrm>
          <a:prstGeom prst="rect">
            <a:avLst/>
          </a:prstGeom>
          <a:noFill/>
          <a:ln w="0">
            <a:noFill/>
          </a:ln>
        </p:spPr>
        <p:txBody>
          <a:bodyPr lIns="0" rIns="0" tIns="0" bIns="0" anchor="b">
            <a:noAutofit/>
          </a:bodyPr>
          <a:lstStyle>
            <a:lvl1pPr indent="0" algn="r">
              <a:lnSpc>
                <a:spcPct val="100000"/>
              </a:lnSpc>
              <a:buNone/>
              <a:tabLst>
                <a:tab algn="l" pos="0"/>
              </a:tabLst>
              <a:defRPr b="0" lang="cs-CZ" sz="1200" spc="-1" strike="noStrike">
                <a:latin typeface="Times New Roman"/>
              </a:defRPr>
            </a:lvl1pPr>
          </a:lstStyle>
          <a:p>
            <a:pPr indent="0" algn="r">
              <a:lnSpc>
                <a:spcPct val="100000"/>
              </a:lnSpc>
              <a:buNone/>
              <a:tabLst>
                <a:tab algn="l" pos="0"/>
              </a:tabLst>
            </a:pPr>
            <a:fld id="{08B49E88-0601-4DF2-9813-DDB87B3484A6}" type="slidenum">
              <a:rPr b="0" lang="cs-CZ" sz="1200" spc="-1" strike="noStrike">
                <a:latin typeface="Times New Roman"/>
              </a:rPr>
              <a:t>&lt;numéro&gt;</a:t>
            </a:fld>
            <a:endParaRPr b="0" lang="fr-FR"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8E2342DF-2684-452B-BDA3-5D643F067259}" type="slidenum">
              <a:t>&lt;#&gt;</a:t>
            </a:fld>
          </a:p>
        </p:txBody>
      </p:sp>
      <p:sp>
        <p:nvSpPr>
          <p:cNvPr id="4" name="PlaceHolder 3"/>
          <p:cNvSpPr>
            <a:spLocks noGrp="1"/>
          </p:cNvSpPr>
          <p:nvPr>
            <p:ph type="dt" idx="3"/>
          </p:nvPr>
        </p:nvSpPr>
        <p:spPr/>
        <p:txBody>
          <a:bodyPr/>
          <a:p>
            <a:r>
              <a:rPr lang="fr-FR"/>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3C787B6E-007A-4A36-B1EC-5FC1626AB5E0}" type="slidenum">
              <a:t>&lt;#&gt;</a:t>
            </a:fld>
          </a:p>
        </p:txBody>
      </p:sp>
      <p:sp>
        <p:nvSpPr>
          <p:cNvPr id="7" name="PlaceHolder 6"/>
          <p:cNvSpPr>
            <a:spLocks noGrp="1"/>
          </p:cNvSpPr>
          <p:nvPr>
            <p:ph type="dt" idx="3"/>
          </p:nvPr>
        </p:nvSpPr>
        <p:spPr/>
        <p:txBody>
          <a:bodyPr/>
          <a:p>
            <a:r>
              <a:rPr lang="fr-FR"/>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0A876B60-FFC0-475D-B703-C27F4922ADA8}" type="slidenum">
              <a:t>&lt;#&gt;</a:t>
            </a:fld>
          </a:p>
        </p:txBody>
      </p:sp>
      <p:sp>
        <p:nvSpPr>
          <p:cNvPr id="9" name="PlaceHolder 8"/>
          <p:cNvSpPr>
            <a:spLocks noGrp="1"/>
          </p:cNvSpPr>
          <p:nvPr>
            <p:ph type="dt" idx="3"/>
          </p:nvPr>
        </p:nvSpPr>
        <p:spPr/>
        <p:txBody>
          <a:bodyPr/>
          <a:p>
            <a:r>
              <a:rPr lang="fr-FR"/>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77FB22FB-E2F0-43B5-8196-CA0986DE061D}" type="slidenum">
              <a:t>&lt;#&gt;</a:t>
            </a:fld>
          </a:p>
        </p:txBody>
      </p:sp>
      <p:sp>
        <p:nvSpPr>
          <p:cNvPr id="11" name="PlaceHolder 10"/>
          <p:cNvSpPr>
            <a:spLocks noGrp="1"/>
          </p:cNvSpPr>
          <p:nvPr>
            <p:ph type="dt" idx="3"/>
          </p:nvPr>
        </p:nvSpPr>
        <p:spPr/>
        <p:txBody>
          <a:bodyPr/>
          <a:p>
            <a:r>
              <a:rPr lang="fr-FR"/>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344CED94-B738-4376-8E80-71CFF0E57B5F}" type="slidenum">
              <a:t>&lt;#&gt;</a:t>
            </a:fld>
          </a:p>
        </p:txBody>
      </p:sp>
      <p:sp>
        <p:nvSpPr>
          <p:cNvPr id="4" name="PlaceHolder 3"/>
          <p:cNvSpPr>
            <a:spLocks noGrp="1"/>
          </p:cNvSpPr>
          <p:nvPr>
            <p:ph type="dt" idx="6"/>
          </p:nvPr>
        </p:nvSpPr>
        <p:spPr/>
        <p:txBody>
          <a:bodyPr/>
          <a:p>
            <a:r>
              <a:rPr lang="fr-FR"/>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47"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fr-FR"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8A1E6F8F-8212-4514-A347-6B376EE1CD96}" type="slidenum">
              <a:t>&lt;#&gt;</a:t>
            </a:fld>
          </a:p>
        </p:txBody>
      </p:sp>
      <p:sp>
        <p:nvSpPr>
          <p:cNvPr id="6" name="PlaceHolder 5"/>
          <p:cNvSpPr>
            <a:spLocks noGrp="1"/>
          </p:cNvSpPr>
          <p:nvPr>
            <p:ph type="dt" idx="6"/>
          </p:nvPr>
        </p:nvSpPr>
        <p:spPr/>
        <p:txBody>
          <a:bodyPr/>
          <a:p>
            <a:r>
              <a:rPr lang="fr-FR"/>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49"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B0EB20EE-091E-4BBE-A929-DFCADBAB099E}" type="slidenum">
              <a:t>&lt;#&gt;</a:t>
            </a:fld>
          </a:p>
        </p:txBody>
      </p:sp>
      <p:sp>
        <p:nvSpPr>
          <p:cNvPr id="6" name="PlaceHolder 5"/>
          <p:cNvSpPr>
            <a:spLocks noGrp="1"/>
          </p:cNvSpPr>
          <p:nvPr>
            <p:ph type="dt" idx="6"/>
          </p:nvPr>
        </p:nvSpPr>
        <p:spPr/>
        <p:txBody>
          <a:bodyPr/>
          <a:p>
            <a:r>
              <a:rPr lang="fr-FR"/>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51"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52"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858C38E-CA14-4F2C-B722-4AAA12976FC1}" type="slidenum">
              <a:t>&lt;#&gt;</a:t>
            </a:fld>
          </a:p>
        </p:txBody>
      </p:sp>
      <p:sp>
        <p:nvSpPr>
          <p:cNvPr id="7" name="PlaceHolder 6"/>
          <p:cNvSpPr>
            <a:spLocks noGrp="1"/>
          </p:cNvSpPr>
          <p:nvPr>
            <p:ph type="dt" idx="6"/>
          </p:nvPr>
        </p:nvSpPr>
        <p:spPr/>
        <p:txBody>
          <a:bodyPr/>
          <a:p>
            <a:r>
              <a:rPr lang="fr-FR"/>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97E9A817-9F9C-49BA-ADF4-7D09D1317015}" type="slidenum">
              <a:t>&lt;#&gt;</a:t>
            </a:fld>
          </a:p>
        </p:txBody>
      </p:sp>
      <p:sp>
        <p:nvSpPr>
          <p:cNvPr id="5" name="PlaceHolder 4"/>
          <p:cNvSpPr>
            <a:spLocks noGrp="1"/>
          </p:cNvSpPr>
          <p:nvPr>
            <p:ph type="dt" idx="6"/>
          </p:nvPr>
        </p:nvSpPr>
        <p:spPr/>
        <p:txBody>
          <a:bodyPr/>
          <a:p>
            <a:r>
              <a:rPr lang="fr-FR"/>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fr-FR"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589E37B2-5086-47AE-A735-1E6A4FD70E26}" type="slidenum">
              <a:t>&lt;#&gt;</a:t>
            </a:fld>
          </a:p>
        </p:txBody>
      </p:sp>
      <p:sp>
        <p:nvSpPr>
          <p:cNvPr id="5" name="PlaceHolder 4"/>
          <p:cNvSpPr>
            <a:spLocks noGrp="1"/>
          </p:cNvSpPr>
          <p:nvPr>
            <p:ph type="dt" idx="6"/>
          </p:nvPr>
        </p:nvSpPr>
        <p:spPr/>
        <p:txBody>
          <a:bodyPr/>
          <a:p>
            <a:r>
              <a:rPr lang="fr-FR"/>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56"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57"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58"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B75BFEE4-7E8B-4EB7-AF7B-13A26808D87D}" type="slidenum">
              <a:t>&lt;#&gt;</a:t>
            </a:fld>
          </a:p>
        </p:txBody>
      </p:sp>
      <p:sp>
        <p:nvSpPr>
          <p:cNvPr id="8" name="PlaceHolder 7"/>
          <p:cNvSpPr>
            <a:spLocks noGrp="1"/>
          </p:cNvSpPr>
          <p:nvPr>
            <p:ph type="dt" idx="6"/>
          </p:nvPr>
        </p:nvSpPr>
        <p:spPr/>
        <p:txBody>
          <a:bodyPr/>
          <a:p>
            <a:r>
              <a:rPr lang="fr-F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fr-FR"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D5B6F805-5013-4C0B-A53F-A9DF7A0C0923}" type="slidenum">
              <a:t>&lt;#&gt;</a:t>
            </a:fld>
          </a:p>
        </p:txBody>
      </p:sp>
      <p:sp>
        <p:nvSpPr>
          <p:cNvPr id="6" name="PlaceHolder 5"/>
          <p:cNvSpPr>
            <a:spLocks noGrp="1"/>
          </p:cNvSpPr>
          <p:nvPr>
            <p:ph type="dt" idx="3"/>
          </p:nvPr>
        </p:nvSpPr>
        <p:spPr/>
        <p:txBody>
          <a:bodyPr/>
          <a:p>
            <a:r>
              <a:rPr lang="fr-FR"/>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6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6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62"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98BE6533-911A-4A2B-AFE4-B3781EFD1DDA}" type="slidenum">
              <a:t>&lt;#&gt;</a:t>
            </a:fld>
          </a:p>
        </p:txBody>
      </p:sp>
      <p:sp>
        <p:nvSpPr>
          <p:cNvPr id="8" name="PlaceHolder 7"/>
          <p:cNvSpPr>
            <a:spLocks noGrp="1"/>
          </p:cNvSpPr>
          <p:nvPr>
            <p:ph type="dt" idx="6"/>
          </p:nvPr>
        </p:nvSpPr>
        <p:spPr/>
        <p:txBody>
          <a:bodyPr/>
          <a:p>
            <a:r>
              <a:rPr lang="fr-FR"/>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64"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65"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66"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E26B7DCE-03B5-48FD-AE2B-F5E5EC7D392A}" type="slidenum">
              <a:t>&lt;#&gt;</a:t>
            </a:fld>
          </a:p>
        </p:txBody>
      </p:sp>
      <p:sp>
        <p:nvSpPr>
          <p:cNvPr id="8" name="PlaceHolder 7"/>
          <p:cNvSpPr>
            <a:spLocks noGrp="1"/>
          </p:cNvSpPr>
          <p:nvPr>
            <p:ph type="dt" idx="6"/>
          </p:nvPr>
        </p:nvSpPr>
        <p:spPr/>
        <p:txBody>
          <a:bodyPr/>
          <a:p>
            <a:r>
              <a:rPr lang="fr-FR"/>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68"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69"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7DC092A5-B0FA-46AF-B43D-CD478FF7DDFA}" type="slidenum">
              <a:t>&lt;#&gt;</a:t>
            </a:fld>
          </a:p>
        </p:txBody>
      </p:sp>
      <p:sp>
        <p:nvSpPr>
          <p:cNvPr id="7" name="PlaceHolder 6"/>
          <p:cNvSpPr>
            <a:spLocks noGrp="1"/>
          </p:cNvSpPr>
          <p:nvPr>
            <p:ph type="dt" idx="6"/>
          </p:nvPr>
        </p:nvSpPr>
        <p:spPr/>
        <p:txBody>
          <a:bodyPr/>
          <a:p>
            <a:r>
              <a:rPr lang="fr-FR"/>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71"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72"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73"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74"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52A144FF-257C-439F-94B8-040434D26C70}" type="slidenum">
              <a:t>&lt;#&gt;</a:t>
            </a:fld>
          </a:p>
        </p:txBody>
      </p:sp>
      <p:sp>
        <p:nvSpPr>
          <p:cNvPr id="9" name="PlaceHolder 8"/>
          <p:cNvSpPr>
            <a:spLocks noGrp="1"/>
          </p:cNvSpPr>
          <p:nvPr>
            <p:ph type="dt" idx="6"/>
          </p:nvPr>
        </p:nvSpPr>
        <p:spPr/>
        <p:txBody>
          <a:bodyPr/>
          <a:p>
            <a:r>
              <a:rPr lang="fr-FR"/>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76"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77"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78"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79"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80"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81"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739943A0-9165-4D92-BCA2-4F4386FFC50C}" type="slidenum">
              <a:t>&lt;#&gt;</a:t>
            </a:fld>
          </a:p>
        </p:txBody>
      </p:sp>
      <p:sp>
        <p:nvSpPr>
          <p:cNvPr id="11" name="PlaceHolder 10"/>
          <p:cNvSpPr>
            <a:spLocks noGrp="1"/>
          </p:cNvSpPr>
          <p:nvPr>
            <p:ph type="dt" idx="6"/>
          </p:nvPr>
        </p:nvSpPr>
        <p:spPr/>
        <p:txBody>
          <a:bodyPr/>
          <a:p>
            <a:r>
              <a:rPr lang="fr-FR"/>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BAC96E30-2684-4910-8280-4A16C5E5406A}" type="slidenum">
              <a:t>&lt;#&gt;</a:t>
            </a:fld>
          </a:p>
        </p:txBody>
      </p:sp>
      <p:sp>
        <p:nvSpPr>
          <p:cNvPr id="4" name="PlaceHolder 3"/>
          <p:cNvSpPr>
            <a:spLocks noGrp="1"/>
          </p:cNvSpPr>
          <p:nvPr>
            <p:ph type="dt" idx="7"/>
          </p:nvPr>
        </p:nvSpPr>
        <p:spPr/>
        <p:txBody>
          <a:bodyPr/>
          <a:p>
            <a:r>
              <a:rPr lang="fr-FR"/>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88"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fr-FR"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E25BEBB6-AAB5-46ED-911E-011F83F309C9}" type="slidenum">
              <a:t>&lt;#&gt;</a:t>
            </a:fld>
          </a:p>
        </p:txBody>
      </p:sp>
      <p:sp>
        <p:nvSpPr>
          <p:cNvPr id="6" name="PlaceHolder 5"/>
          <p:cNvSpPr>
            <a:spLocks noGrp="1"/>
          </p:cNvSpPr>
          <p:nvPr>
            <p:ph type="dt" idx="7"/>
          </p:nvPr>
        </p:nvSpPr>
        <p:spPr/>
        <p:txBody>
          <a:bodyPr/>
          <a:p>
            <a:r>
              <a:rPr lang="fr-FR"/>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90"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7994BDDB-3B4A-4101-997A-264EA426FF0E}" type="slidenum">
              <a:t>&lt;#&gt;</a:t>
            </a:fld>
          </a:p>
        </p:txBody>
      </p:sp>
      <p:sp>
        <p:nvSpPr>
          <p:cNvPr id="6" name="PlaceHolder 5"/>
          <p:cNvSpPr>
            <a:spLocks noGrp="1"/>
          </p:cNvSpPr>
          <p:nvPr>
            <p:ph type="dt" idx="7"/>
          </p:nvPr>
        </p:nvSpPr>
        <p:spPr/>
        <p:txBody>
          <a:bodyPr/>
          <a:p>
            <a:r>
              <a:rPr lang="fr-FR"/>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92"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93"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E5492993-8057-4615-B7C9-2905B3F05682}" type="slidenum">
              <a:t>&lt;#&gt;</a:t>
            </a:fld>
          </a:p>
        </p:txBody>
      </p:sp>
      <p:sp>
        <p:nvSpPr>
          <p:cNvPr id="7" name="PlaceHolder 6"/>
          <p:cNvSpPr>
            <a:spLocks noGrp="1"/>
          </p:cNvSpPr>
          <p:nvPr>
            <p:ph type="dt" idx="7"/>
          </p:nvPr>
        </p:nvSpPr>
        <p:spPr/>
        <p:txBody>
          <a:bodyPr/>
          <a:p>
            <a:r>
              <a:rPr lang="fr-FR"/>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E5EB15DE-D0B8-416F-A741-365908705127}" type="slidenum">
              <a:t>&lt;#&gt;</a:t>
            </a:fld>
          </a:p>
        </p:txBody>
      </p:sp>
      <p:sp>
        <p:nvSpPr>
          <p:cNvPr id="5" name="PlaceHolder 4"/>
          <p:cNvSpPr>
            <a:spLocks noGrp="1"/>
          </p:cNvSpPr>
          <p:nvPr>
            <p:ph type="dt" idx="7"/>
          </p:nvPr>
        </p:nvSpPr>
        <p:spPr/>
        <p:txBody>
          <a:bodyPr/>
          <a:p>
            <a:r>
              <a:rPr lang="fr-F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28418F73-0FD8-4E6D-8355-DCD990C710EA}" type="slidenum">
              <a:t>&lt;#&gt;</a:t>
            </a:fld>
          </a:p>
        </p:txBody>
      </p:sp>
      <p:sp>
        <p:nvSpPr>
          <p:cNvPr id="6" name="PlaceHolder 5"/>
          <p:cNvSpPr>
            <a:spLocks noGrp="1"/>
          </p:cNvSpPr>
          <p:nvPr>
            <p:ph type="dt" idx="3"/>
          </p:nvPr>
        </p:nvSpPr>
        <p:spPr/>
        <p:txBody>
          <a:bodyPr/>
          <a:p>
            <a:r>
              <a:rPr lang="fr-FR"/>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fr-FR"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657A826E-B099-42F3-9616-367097F87D2C}" type="slidenum">
              <a:t>&lt;#&gt;</a:t>
            </a:fld>
          </a:p>
        </p:txBody>
      </p:sp>
      <p:sp>
        <p:nvSpPr>
          <p:cNvPr id="5" name="PlaceHolder 4"/>
          <p:cNvSpPr>
            <a:spLocks noGrp="1"/>
          </p:cNvSpPr>
          <p:nvPr>
            <p:ph type="dt" idx="7"/>
          </p:nvPr>
        </p:nvSpPr>
        <p:spPr/>
        <p:txBody>
          <a:bodyPr/>
          <a:p>
            <a:r>
              <a:rPr lang="fr-FR"/>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97"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98"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99"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E13E4E1E-3DE2-42AA-9F3A-AE0187B4C89F}" type="slidenum">
              <a:t>&lt;#&gt;</a:t>
            </a:fld>
          </a:p>
        </p:txBody>
      </p:sp>
      <p:sp>
        <p:nvSpPr>
          <p:cNvPr id="8" name="PlaceHolder 7"/>
          <p:cNvSpPr>
            <a:spLocks noGrp="1"/>
          </p:cNvSpPr>
          <p:nvPr>
            <p:ph type="dt" idx="7"/>
          </p:nvPr>
        </p:nvSpPr>
        <p:spPr/>
        <p:txBody>
          <a:bodyPr/>
          <a:p>
            <a:r>
              <a:rPr lang="fr-FR"/>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01"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02"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03"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8DA18B8D-0492-4F2F-908F-1968401C0027}" type="slidenum">
              <a:t>&lt;#&gt;</a:t>
            </a:fld>
          </a:p>
        </p:txBody>
      </p:sp>
      <p:sp>
        <p:nvSpPr>
          <p:cNvPr id="8" name="PlaceHolder 7"/>
          <p:cNvSpPr>
            <a:spLocks noGrp="1"/>
          </p:cNvSpPr>
          <p:nvPr>
            <p:ph type="dt" idx="7"/>
          </p:nvPr>
        </p:nvSpPr>
        <p:spPr/>
        <p:txBody>
          <a:bodyPr/>
          <a:p>
            <a:r>
              <a:rPr lang="fr-FR"/>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0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06"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07"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EB0F4864-B1CF-44A9-954D-22E9F64926A9}" type="slidenum">
              <a:t>&lt;#&gt;</a:t>
            </a:fld>
          </a:p>
        </p:txBody>
      </p:sp>
      <p:sp>
        <p:nvSpPr>
          <p:cNvPr id="8" name="PlaceHolder 7"/>
          <p:cNvSpPr>
            <a:spLocks noGrp="1"/>
          </p:cNvSpPr>
          <p:nvPr>
            <p:ph type="dt" idx="7"/>
          </p:nvPr>
        </p:nvSpPr>
        <p:spPr/>
        <p:txBody>
          <a:bodyPr/>
          <a:p>
            <a:r>
              <a:rPr lang="fr-FR"/>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09"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10"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ED886A10-EB3D-4FCE-AB44-72B22D9B6007}" type="slidenum">
              <a:t>&lt;#&gt;</a:t>
            </a:fld>
          </a:p>
        </p:txBody>
      </p:sp>
      <p:sp>
        <p:nvSpPr>
          <p:cNvPr id="7" name="PlaceHolder 6"/>
          <p:cNvSpPr>
            <a:spLocks noGrp="1"/>
          </p:cNvSpPr>
          <p:nvPr>
            <p:ph type="dt" idx="7"/>
          </p:nvPr>
        </p:nvSpPr>
        <p:spPr/>
        <p:txBody>
          <a:bodyPr/>
          <a:p>
            <a:r>
              <a:rPr lang="fr-FR"/>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12"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13"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14"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15"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B319CB7A-5BFD-4751-84D3-CF023FC415DF}" type="slidenum">
              <a:t>&lt;#&gt;</a:t>
            </a:fld>
          </a:p>
        </p:txBody>
      </p:sp>
      <p:sp>
        <p:nvSpPr>
          <p:cNvPr id="9" name="PlaceHolder 8"/>
          <p:cNvSpPr>
            <a:spLocks noGrp="1"/>
          </p:cNvSpPr>
          <p:nvPr>
            <p:ph type="dt" idx="7"/>
          </p:nvPr>
        </p:nvSpPr>
        <p:spPr/>
        <p:txBody>
          <a:bodyPr/>
          <a:p>
            <a:r>
              <a:rPr lang="fr-FR"/>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17"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18"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19"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20"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21"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22"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5C566AEB-F7B3-465C-8571-B09AE933F0F9}" type="slidenum">
              <a:t>&lt;#&gt;</a:t>
            </a:fld>
          </a:p>
        </p:txBody>
      </p:sp>
      <p:sp>
        <p:nvSpPr>
          <p:cNvPr id="11" name="PlaceHolder 10"/>
          <p:cNvSpPr>
            <a:spLocks noGrp="1"/>
          </p:cNvSpPr>
          <p:nvPr>
            <p:ph type="dt" idx="7"/>
          </p:nvPr>
        </p:nvSpPr>
        <p:spPr/>
        <p:txBody>
          <a:bodyPr/>
          <a:p>
            <a:r>
              <a:rPr lang="fr-F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C32C2A54-DF5E-4DAB-89B8-0BD05FE06725}" type="slidenum">
              <a:t>&lt;#&gt;</a:t>
            </a:fld>
          </a:p>
        </p:txBody>
      </p:sp>
      <p:sp>
        <p:nvSpPr>
          <p:cNvPr id="7" name="PlaceHolder 6"/>
          <p:cNvSpPr>
            <a:spLocks noGrp="1"/>
          </p:cNvSpPr>
          <p:nvPr>
            <p:ph type="dt" idx="3"/>
          </p:nvPr>
        </p:nvSpPr>
        <p:spPr/>
        <p:txBody>
          <a:bodyPr/>
          <a:p>
            <a:r>
              <a:rPr lang="fr-F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5E03F853-24CE-45F5-848A-07B2E16CDEF8}" type="slidenum">
              <a:t>&lt;#&gt;</a:t>
            </a:fld>
          </a:p>
        </p:txBody>
      </p:sp>
      <p:sp>
        <p:nvSpPr>
          <p:cNvPr id="5" name="PlaceHolder 4"/>
          <p:cNvSpPr>
            <a:spLocks noGrp="1"/>
          </p:cNvSpPr>
          <p:nvPr>
            <p:ph type="dt" idx="3"/>
          </p:nvPr>
        </p:nvSpPr>
        <p:spPr/>
        <p:txBody>
          <a:bodyPr/>
          <a:p>
            <a:r>
              <a:rPr lang="fr-F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fr-FR"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9406DD30-A825-45A3-8A73-5984A5DA4158}" type="slidenum">
              <a:t>&lt;#&gt;</a:t>
            </a:fld>
          </a:p>
        </p:txBody>
      </p:sp>
      <p:sp>
        <p:nvSpPr>
          <p:cNvPr id="5" name="PlaceHolder 4"/>
          <p:cNvSpPr>
            <a:spLocks noGrp="1"/>
          </p:cNvSpPr>
          <p:nvPr>
            <p:ph type="dt" idx="3"/>
          </p:nvPr>
        </p:nvSpPr>
        <p:spPr/>
        <p:txBody>
          <a:bodyPr/>
          <a:p>
            <a:r>
              <a:rPr lang="fr-F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FBA3C450-9101-4F30-B117-87FDBAB68552}" type="slidenum">
              <a:t>&lt;#&gt;</a:t>
            </a:fld>
          </a:p>
        </p:txBody>
      </p:sp>
      <p:sp>
        <p:nvSpPr>
          <p:cNvPr id="8" name="PlaceHolder 7"/>
          <p:cNvSpPr>
            <a:spLocks noGrp="1"/>
          </p:cNvSpPr>
          <p:nvPr>
            <p:ph type="dt" idx="3"/>
          </p:nvPr>
        </p:nvSpPr>
        <p:spPr/>
        <p:txBody>
          <a:bodyPr/>
          <a:p>
            <a:r>
              <a:rPr lang="fr-F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C497BF35-5131-4B70-AA51-BF19E7DFC91B}" type="slidenum">
              <a:t>&lt;#&gt;</a:t>
            </a:fld>
          </a:p>
        </p:txBody>
      </p:sp>
      <p:sp>
        <p:nvSpPr>
          <p:cNvPr id="8" name="PlaceHolder 7"/>
          <p:cNvSpPr>
            <a:spLocks noGrp="1"/>
          </p:cNvSpPr>
          <p:nvPr>
            <p:ph type="dt" idx="3"/>
          </p:nvPr>
        </p:nvSpPr>
        <p:spPr/>
        <p:txBody>
          <a:bodyPr/>
          <a:p>
            <a:r>
              <a:rPr lang="fr-F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endParaRPr b="0" lang="fr-FR" sz="4400" spc="-1" strike="noStrike">
              <a:latin typeface="Arial"/>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fr-FR"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27F3EE9D-E182-4889-A549-C31D3E0102DB}" type="slidenum">
              <a:t>&lt;#&gt;</a:t>
            </a:fld>
          </a:p>
        </p:txBody>
      </p:sp>
      <p:sp>
        <p:nvSpPr>
          <p:cNvPr id="8" name="PlaceHolder 7"/>
          <p:cNvSpPr>
            <a:spLocks noGrp="1"/>
          </p:cNvSpPr>
          <p:nvPr>
            <p:ph type="dt" idx="3"/>
          </p:nvPr>
        </p:nvSpPr>
        <p:spPr/>
        <p:txBody>
          <a:bodyPr/>
          <a:p>
            <a:r>
              <a:rPr lang="fr-F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3124080" y="6356520"/>
            <a:ext cx="2894040" cy="36360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fr-FR" sz="1400" spc="-1" strike="noStrike">
                <a:latin typeface="Times New Roman"/>
              </a:defRPr>
            </a:lvl1pPr>
          </a:lstStyle>
          <a:p>
            <a:pPr indent="0" algn="ctr">
              <a:lnSpc>
                <a:spcPct val="100000"/>
              </a:lnSpc>
              <a:buNone/>
              <a:tabLst>
                <a:tab algn="l" pos="0"/>
              </a:tabLst>
            </a:pPr>
            <a:r>
              <a:rPr b="0" lang="fr-FR" sz="1400" spc="-1" strike="noStrike">
                <a:latin typeface="Times New Roman"/>
              </a:rPr>
              <a:t>&lt;pied de page&gt;</a:t>
            </a:r>
            <a:endParaRPr b="0" lang="fr-FR" sz="1400" spc="-1" strike="noStrike">
              <a:latin typeface="Times New Roman"/>
            </a:endParaRPr>
          </a:p>
        </p:txBody>
      </p:sp>
      <p:sp>
        <p:nvSpPr>
          <p:cNvPr id="1" name="PlaceHolder 2"/>
          <p:cNvSpPr>
            <a:spLocks noGrp="1"/>
          </p:cNvSpPr>
          <p:nvPr>
            <p:ph type="sldNum" idx="2"/>
          </p:nvPr>
        </p:nvSpPr>
        <p:spPr>
          <a:xfrm>
            <a:off x="6553080" y="6356520"/>
            <a:ext cx="2132280" cy="36360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pc="-1" strike="noStrike">
                <a:solidFill>
                  <a:srgbClr val="8b8b8b"/>
                </a:solidFill>
                <a:latin typeface="Calibri"/>
              </a:defRPr>
            </a:lvl1pPr>
          </a:lstStyle>
          <a:p>
            <a:pPr indent="0" algn="r">
              <a:lnSpc>
                <a:spcPct val="100000"/>
              </a:lnSpc>
              <a:buNone/>
              <a:tabLst>
                <a:tab algn="l" pos="0"/>
              </a:tabLst>
            </a:pPr>
            <a:fld id="{FC9A04E4-CE9F-4710-86C6-AC39B8F247A2}" type="slidenum">
              <a:rPr b="0" lang="en-US" sz="1200" spc="-1" strike="noStrike">
                <a:solidFill>
                  <a:srgbClr val="8b8b8b"/>
                </a:solidFill>
                <a:latin typeface="Calibri"/>
              </a:rPr>
              <a:t>&lt;numéro&gt;</a:t>
            </a:fld>
            <a:endParaRPr b="0" lang="fr-FR" sz="1200" spc="-1" strike="noStrike">
              <a:latin typeface="Times New Roman"/>
            </a:endParaRPr>
          </a:p>
        </p:txBody>
      </p:sp>
      <p:sp>
        <p:nvSpPr>
          <p:cNvPr id="2" name="PlaceHolder 3"/>
          <p:cNvSpPr>
            <a:spLocks noGrp="1"/>
          </p:cNvSpPr>
          <p:nvPr>
            <p:ph type="dt" idx="3"/>
          </p:nvPr>
        </p:nvSpPr>
        <p:spPr>
          <a:xfrm>
            <a:off x="457200" y="6356520"/>
            <a:ext cx="2132280" cy="363600"/>
          </a:xfrm>
          <a:prstGeom prst="rect">
            <a:avLst/>
          </a:prstGeom>
          <a:noFill/>
          <a:ln w="0">
            <a:noFill/>
          </a:ln>
        </p:spPr>
        <p:txBody>
          <a:bodyPr lIns="90000" rIns="90000" tIns="45000" bIns="45000" anchor="ctr">
            <a:noAutofit/>
          </a:bodyPr>
          <a:lstStyle>
            <a:lvl1pPr indent="0">
              <a:buNone/>
              <a:defRPr b="0" lang="fr-FR" sz="1400" spc="-1" strike="noStrike">
                <a:latin typeface="Times New Roman"/>
              </a:defRPr>
            </a:lvl1pPr>
          </a:lstStyle>
          <a:p>
            <a:pPr indent="0">
              <a:buNone/>
            </a:pPr>
            <a:r>
              <a:rPr b="0" lang="fr-FR" sz="1400" spc="-1" strike="noStrike">
                <a:latin typeface="Times New Roman"/>
              </a:rPr>
              <a:t>&lt;date/heure&gt;</a:t>
            </a:r>
            <a:endParaRPr b="0" lang="fr-FR" sz="1400" spc="-1" strike="noStrike">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lgn="ctr">
              <a:buNone/>
            </a:pPr>
            <a:r>
              <a:rPr b="0" lang="fr-FR" sz="4400" spc="-1" strike="noStrike">
                <a:latin typeface="Arial"/>
              </a:rPr>
              <a:t>Cliquez pour éditer le format du texte-titre</a:t>
            </a:r>
            <a:endParaRPr b="0" lang="fr-FR" sz="4400" spc="-1" strike="noStrike">
              <a:latin typeface="Arial"/>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buNone/>
            </a:pPr>
            <a:r>
              <a:rPr b="0" lang="fr-FR" sz="1800" spc="-1" strike="noStrike">
                <a:latin typeface="Arial"/>
              </a:rPr>
              <a:t>Cliquez pour éditer le format du texte-titre</a:t>
            </a:r>
            <a:endParaRPr b="0" lang="fr-FR" sz="1800" spc="-1" strike="noStrike">
              <a:latin typeface="Arial"/>
            </a:endParaRPr>
          </a:p>
        </p:txBody>
      </p:sp>
      <p:sp>
        <p:nvSpPr>
          <p:cNvPr id="42" name="PlaceHolder 2"/>
          <p:cNvSpPr>
            <a:spLocks noGrp="1"/>
          </p:cNvSpPr>
          <p:nvPr>
            <p:ph type="body"/>
          </p:nvPr>
        </p:nvSpPr>
        <p:spPr>
          <a:xfrm>
            <a:off x="914400" y="2406960"/>
            <a:ext cx="16458480" cy="5965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pc="-1" strike="noStrike">
                <a:latin typeface="Arial"/>
              </a:rPr>
              <a:t>Cliquez pour éditer le format du plan de texte</a:t>
            </a:r>
            <a:endParaRPr b="0" lang="fr-FR" sz="1800" spc="-1" strike="noStrike">
              <a:latin typeface="Arial"/>
            </a:endParaRPr>
          </a:p>
          <a:p>
            <a:pPr lvl="1" marL="864000" indent="-324000">
              <a:spcBef>
                <a:spcPts val="1134"/>
              </a:spcBef>
              <a:buClr>
                <a:srgbClr val="000000"/>
              </a:buClr>
              <a:buSzPct val="75000"/>
              <a:buFont typeface="Symbol" charset="2"/>
              <a:buChar char=""/>
            </a:pPr>
            <a:r>
              <a:rPr b="0" lang="fr-FR" sz="1800" spc="-1" strike="noStrike">
                <a:latin typeface="Arial"/>
              </a:rPr>
              <a:t>Second niveau de plan</a:t>
            </a:r>
            <a:endParaRPr b="0" lang="fr-FR" sz="1800" spc="-1" strike="noStrike">
              <a:latin typeface="Arial"/>
            </a:endParaRPr>
          </a:p>
          <a:p>
            <a:pPr lvl="2" marL="1296000" indent="-288000">
              <a:spcBef>
                <a:spcPts val="850"/>
              </a:spcBef>
              <a:buClr>
                <a:srgbClr val="000000"/>
              </a:buClr>
              <a:buSzPct val="45000"/>
              <a:buFont typeface="Wingdings" charset="2"/>
              <a:buChar char=""/>
            </a:pPr>
            <a:r>
              <a:rPr b="0" lang="fr-FR" sz="1800" spc="-1" strike="noStrike">
                <a:latin typeface="Arial"/>
              </a:rPr>
              <a:t>Troisième niveau de plan</a:t>
            </a:r>
            <a:endParaRPr b="0" lang="fr-FR" sz="1800" spc="-1" strike="noStrike">
              <a:latin typeface="Arial"/>
            </a:endParaRPr>
          </a:p>
          <a:p>
            <a:pPr lvl="3" marL="1728000" indent="-216000">
              <a:spcBef>
                <a:spcPts val="567"/>
              </a:spcBef>
              <a:buClr>
                <a:srgbClr val="000000"/>
              </a:buClr>
              <a:buSzPct val="75000"/>
              <a:buFont typeface="Symbol" charset="2"/>
              <a:buChar char=""/>
            </a:pPr>
            <a:r>
              <a:rPr b="0" lang="fr-FR" sz="1800" spc="-1" strike="noStrike">
                <a:latin typeface="Arial"/>
              </a:rPr>
              <a:t>Quatrième niveau de plan</a:t>
            </a:r>
            <a:endParaRPr b="0" lang="fr-FR" sz="1800" spc="-1" strike="noStrike">
              <a:latin typeface="Arial"/>
            </a:endParaRPr>
          </a:p>
          <a:p>
            <a:pPr lvl="4" marL="2160000" indent="-216000">
              <a:spcBef>
                <a:spcPts val="283"/>
              </a:spcBef>
              <a:buClr>
                <a:srgbClr val="000000"/>
              </a:buClr>
              <a:buSzPct val="45000"/>
              <a:buFont typeface="Wingdings" charset="2"/>
              <a:buChar char=""/>
            </a:pPr>
            <a:r>
              <a:rPr b="0" lang="fr-FR" sz="1800" spc="-1" strike="noStrike">
                <a:latin typeface="Arial"/>
              </a:rPr>
              <a:t>Cinquième niveau de plan</a:t>
            </a:r>
            <a:endParaRPr b="0" lang="fr-FR" sz="1800" spc="-1" strike="noStrike">
              <a:latin typeface="Arial"/>
            </a:endParaRPr>
          </a:p>
          <a:p>
            <a:pPr lvl="5" marL="2592000" indent="-216000">
              <a:spcBef>
                <a:spcPts val="283"/>
              </a:spcBef>
              <a:buClr>
                <a:srgbClr val="000000"/>
              </a:buClr>
              <a:buSzPct val="45000"/>
              <a:buFont typeface="Wingdings" charset="2"/>
              <a:buChar char=""/>
            </a:pPr>
            <a:r>
              <a:rPr b="0" lang="fr-FR" sz="1800" spc="-1" strike="noStrike">
                <a:latin typeface="Arial"/>
              </a:rPr>
              <a:t>Sixième niveau de plan</a:t>
            </a:r>
            <a:endParaRPr b="0" lang="fr-FR" sz="1800" spc="-1" strike="noStrike">
              <a:latin typeface="Arial"/>
            </a:endParaRPr>
          </a:p>
          <a:p>
            <a:pPr lvl="6" marL="3024000" indent="-216000">
              <a:spcBef>
                <a:spcPts val="283"/>
              </a:spcBef>
              <a:buClr>
                <a:srgbClr val="000000"/>
              </a:buClr>
              <a:buSzPct val="45000"/>
              <a:buFont typeface="Wingdings" charset="2"/>
              <a:buChar char=""/>
            </a:pPr>
            <a:r>
              <a:rPr b="0" lang="fr-FR" sz="1800" spc="-1" strike="noStrike">
                <a:latin typeface="Arial"/>
              </a:rPr>
              <a:t>Septième niveau de plan</a:t>
            </a:r>
            <a:endParaRPr b="0" lang="fr-FR" sz="1800" spc="-1" strike="noStrike">
              <a:latin typeface="Arial"/>
            </a:endParaRPr>
          </a:p>
        </p:txBody>
      </p:sp>
      <p:sp>
        <p:nvSpPr>
          <p:cNvPr id="43" name="PlaceHolder 3"/>
          <p:cNvSpPr>
            <a:spLocks noGrp="1"/>
          </p:cNvSpPr>
          <p:nvPr>
            <p:ph type="ftr" idx="4"/>
          </p:nvPr>
        </p:nvSpPr>
        <p:spPr>
          <a:xfrm>
            <a:off x="3124080" y="6356520"/>
            <a:ext cx="2894040" cy="36360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fr-FR" sz="1400" spc="-1" strike="noStrike">
                <a:latin typeface="Times New Roman"/>
              </a:defRPr>
            </a:lvl1pPr>
          </a:lstStyle>
          <a:p>
            <a:pPr indent="0" algn="ctr">
              <a:lnSpc>
                <a:spcPct val="100000"/>
              </a:lnSpc>
              <a:buNone/>
              <a:tabLst>
                <a:tab algn="l" pos="0"/>
              </a:tabLst>
            </a:pPr>
            <a:r>
              <a:rPr b="0" lang="fr-FR" sz="1400" spc="-1" strike="noStrike">
                <a:latin typeface="Times New Roman"/>
              </a:rPr>
              <a:t>&lt;pied de page&gt;</a:t>
            </a:r>
            <a:endParaRPr b="0" lang="fr-FR" sz="1400" spc="-1" strike="noStrike">
              <a:latin typeface="Times New Roman"/>
            </a:endParaRPr>
          </a:p>
        </p:txBody>
      </p:sp>
      <p:sp>
        <p:nvSpPr>
          <p:cNvPr id="44" name="PlaceHolder 4"/>
          <p:cNvSpPr>
            <a:spLocks noGrp="1"/>
          </p:cNvSpPr>
          <p:nvPr>
            <p:ph type="sldNum" idx="5"/>
          </p:nvPr>
        </p:nvSpPr>
        <p:spPr>
          <a:xfrm>
            <a:off x="6553080" y="6356520"/>
            <a:ext cx="2132280" cy="36360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pc="-1" strike="noStrike">
                <a:solidFill>
                  <a:srgbClr val="8b8b8b"/>
                </a:solidFill>
                <a:latin typeface="Calibri"/>
              </a:defRPr>
            </a:lvl1pPr>
          </a:lstStyle>
          <a:p>
            <a:pPr indent="0" algn="r">
              <a:lnSpc>
                <a:spcPct val="100000"/>
              </a:lnSpc>
              <a:buNone/>
              <a:tabLst>
                <a:tab algn="l" pos="0"/>
              </a:tabLst>
            </a:pPr>
            <a:fld id="{B05ED093-B06D-4868-ACF2-8E9121F5CB0B}" type="slidenum">
              <a:rPr b="0" lang="en-US" sz="1200" spc="-1" strike="noStrike">
                <a:solidFill>
                  <a:srgbClr val="8b8b8b"/>
                </a:solidFill>
                <a:latin typeface="Calibri"/>
              </a:rPr>
              <a:t>&lt;numéro&gt;</a:t>
            </a:fld>
            <a:endParaRPr b="0" lang="fr-FR" sz="1200" spc="-1" strike="noStrike">
              <a:latin typeface="Times New Roman"/>
            </a:endParaRPr>
          </a:p>
        </p:txBody>
      </p:sp>
      <p:sp>
        <p:nvSpPr>
          <p:cNvPr id="45" name="PlaceHolder 5"/>
          <p:cNvSpPr>
            <a:spLocks noGrp="1"/>
          </p:cNvSpPr>
          <p:nvPr>
            <p:ph type="dt" idx="6"/>
          </p:nvPr>
        </p:nvSpPr>
        <p:spPr>
          <a:xfrm>
            <a:off x="457200" y="6356520"/>
            <a:ext cx="2132280" cy="363600"/>
          </a:xfrm>
          <a:prstGeom prst="rect">
            <a:avLst/>
          </a:prstGeom>
          <a:noFill/>
          <a:ln w="0">
            <a:noFill/>
          </a:ln>
        </p:spPr>
        <p:txBody>
          <a:bodyPr lIns="90000" rIns="90000" tIns="45000" bIns="45000" anchor="ctr">
            <a:noAutofit/>
          </a:bodyPr>
          <a:lstStyle>
            <a:lvl1pPr indent="0">
              <a:buNone/>
              <a:defRPr b="0" lang="fr-FR" sz="1400" spc="-1" strike="noStrike">
                <a:latin typeface="Times New Roman"/>
              </a:defRPr>
            </a:lvl1pPr>
          </a:lstStyle>
          <a:p>
            <a:pPr indent="0">
              <a:buNone/>
            </a:pPr>
            <a:r>
              <a:rPr b="0" lang="fr-FR" sz="1400" spc="-1" strike="noStrike">
                <a:latin typeface="Times New Roman"/>
              </a:rPr>
              <a:t>&lt;date/heure&gt;</a:t>
            </a:r>
            <a:endParaRPr b="0" lang="fr-FR"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dt" idx="7"/>
          </p:nvPr>
        </p:nvSpPr>
        <p:spPr>
          <a:xfrm>
            <a:off x="457200" y="6356520"/>
            <a:ext cx="2133360" cy="364680"/>
          </a:xfrm>
          <a:prstGeom prst="rect">
            <a:avLst/>
          </a:prstGeom>
          <a:noFill/>
          <a:ln w="0">
            <a:noFill/>
          </a:ln>
        </p:spPr>
        <p:txBody>
          <a:bodyPr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r>
              <a:rPr b="0" lang="en-US" sz="1200" spc="-1" strike="noStrike">
                <a:solidFill>
                  <a:srgbClr val="8b8b8b"/>
                </a:solidFill>
                <a:latin typeface="Calibri"/>
              </a:rPr>
              <a:t>&lt;date/heure&gt;</a:t>
            </a:r>
            <a:endParaRPr b="0" lang="fr-FR" sz="1200" spc="-1" strike="noStrike">
              <a:latin typeface="Times New Roman"/>
            </a:endParaRPr>
          </a:p>
        </p:txBody>
      </p:sp>
      <p:sp>
        <p:nvSpPr>
          <p:cNvPr id="83" name="PlaceHolder 2"/>
          <p:cNvSpPr>
            <a:spLocks noGrp="1"/>
          </p:cNvSpPr>
          <p:nvPr>
            <p:ph type="ftr" idx="8"/>
          </p:nvPr>
        </p:nvSpPr>
        <p:spPr>
          <a:xfrm>
            <a:off x="3124080" y="6356520"/>
            <a:ext cx="2895120" cy="364680"/>
          </a:xfrm>
          <a:prstGeom prst="rect">
            <a:avLst/>
          </a:prstGeom>
          <a:noFill/>
          <a:ln w="0">
            <a:noFill/>
          </a:ln>
        </p:spPr>
        <p:txBody>
          <a:bodyPr anchor="ctr">
            <a:noAutofit/>
          </a:bodyPr>
          <a:lstStyle>
            <a:lvl1pPr indent="0" algn="ctr">
              <a:buNone/>
              <a:defRPr b="0" lang="fr-FR" sz="1400" spc="-1" strike="noStrike">
                <a:latin typeface="Times New Roman"/>
              </a:defRPr>
            </a:lvl1pPr>
          </a:lstStyle>
          <a:p>
            <a:pPr indent="0" algn="ctr">
              <a:buNone/>
            </a:pPr>
            <a:r>
              <a:rPr b="0" lang="fr-FR" sz="1400" spc="-1" strike="noStrike">
                <a:latin typeface="Times New Roman"/>
              </a:rPr>
              <a:t>&lt;pied de page&gt;</a:t>
            </a:r>
            <a:endParaRPr b="0" lang="fr-FR" sz="1400" spc="-1" strike="noStrike">
              <a:latin typeface="Times New Roman"/>
            </a:endParaRPr>
          </a:p>
        </p:txBody>
      </p:sp>
      <p:sp>
        <p:nvSpPr>
          <p:cNvPr id="84" name="PlaceHolder 3"/>
          <p:cNvSpPr>
            <a:spLocks noGrp="1"/>
          </p:cNvSpPr>
          <p:nvPr>
            <p:ph type="sldNum" idx="9"/>
          </p:nvPr>
        </p:nvSpPr>
        <p:spPr>
          <a:xfrm>
            <a:off x="6553080" y="6356520"/>
            <a:ext cx="2133360" cy="364680"/>
          </a:xfrm>
          <a:prstGeom prst="rect">
            <a:avLst/>
          </a:prstGeom>
          <a:noFill/>
          <a:ln w="0">
            <a:noFill/>
          </a:ln>
        </p:spPr>
        <p:txBody>
          <a:bodyPr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1C6FAD16-BB48-4292-938B-96E3AFC192A7}" type="slidenum">
              <a:rPr b="0" lang="en-US" sz="1200" spc="-1" strike="noStrike">
                <a:solidFill>
                  <a:srgbClr val="8b8b8b"/>
                </a:solidFill>
                <a:latin typeface="Calibri"/>
              </a:rPr>
              <a:t>&lt;numéro&gt;</a:t>
            </a:fld>
            <a:endParaRPr b="0" lang="fr-FR" sz="1200" spc="-1" strike="noStrike">
              <a:latin typeface="Times New Roman"/>
            </a:endParaRPr>
          </a:p>
        </p:txBody>
      </p:sp>
      <p:sp>
        <p:nvSpPr>
          <p:cNvPr id="85"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en-US" sz="1800" spc="-1" strike="noStrike">
                <a:solidFill>
                  <a:srgbClr val="000000"/>
                </a:solidFill>
                <a:latin typeface="Calibri"/>
              </a:rPr>
              <a:t>Cliquez pour éditer le format du texte-titre</a:t>
            </a:r>
            <a:endParaRPr b="0" lang="en-US" sz="1800" spc="-1" strike="noStrike">
              <a:solidFill>
                <a:srgbClr val="000000"/>
              </a:solidFill>
              <a:latin typeface="Calibri"/>
            </a:endParaRPr>
          </a:p>
        </p:txBody>
      </p:sp>
      <p:sp>
        <p:nvSpPr>
          <p:cNvPr id="86"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Cliquez pour éditer le format du plan de texte</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niveau de plan</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Troisième niveau de plan</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Quatrième niveau de plan</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Cinquième niveau de plan</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Sixième niveau de plan</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Septième niveau de plan</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png"/><Relationship Id="rId3" Type="http://schemas.openxmlformats.org/officeDocument/2006/relationships/image" Target="../media/image1.png"/><Relationship Id="rId4" Type="http://schemas.openxmlformats.org/officeDocument/2006/relationships/image" Target="../media/image1.png"/><Relationship Id="rId5" Type="http://schemas.openxmlformats.org/officeDocument/2006/relationships/image" Target="../media/image1.png"/><Relationship Id="rId6" Type="http://schemas.openxmlformats.org/officeDocument/2006/relationships/image" Target="../media/image1.png"/><Relationship Id="rId7" Type="http://schemas.openxmlformats.org/officeDocument/2006/relationships/image" Target="../media/image1.png"/><Relationship Id="rId8" Type="http://schemas.openxmlformats.org/officeDocument/2006/relationships/image" Target="../media/image1.png"/><Relationship Id="rId9" Type="http://schemas.openxmlformats.org/officeDocument/2006/relationships/image" Target="../media/image1.png"/><Relationship Id="rId10" Type="http://schemas.openxmlformats.org/officeDocument/2006/relationships/image" Target="../media/image1.png"/><Relationship Id="rId11" Type="http://schemas.openxmlformats.org/officeDocument/2006/relationships/image" Target="../media/image1.png"/><Relationship Id="rId12" Type="http://schemas.openxmlformats.org/officeDocument/2006/relationships/image" Target="../media/image1.png"/><Relationship Id="rId13" Type="http://schemas.openxmlformats.org/officeDocument/2006/relationships/image" Target="../media/image1.png"/><Relationship Id="rId14" Type="http://schemas.openxmlformats.org/officeDocument/2006/relationships/image" Target="../media/image1.png"/><Relationship Id="rId15" Type="http://schemas.openxmlformats.org/officeDocument/2006/relationships/image" Target="../media/image1.png"/><Relationship Id="rId16" Type="http://schemas.openxmlformats.org/officeDocument/2006/relationships/image" Target="../media/image1.png"/><Relationship Id="rId17" Type="http://schemas.openxmlformats.org/officeDocument/2006/relationships/image" Target="../media/image2.png"/><Relationship Id="rId18" Type="http://schemas.openxmlformats.org/officeDocument/2006/relationships/image" Target="../media/image3.png"/><Relationship Id="rId19" Type="http://schemas.openxmlformats.org/officeDocument/2006/relationships/image" Target="../media/image4.png"/><Relationship Id="rId20" Type="http://schemas.openxmlformats.org/officeDocument/2006/relationships/slideLayout" Target="../slideLayouts/slideLayout1.xml"/><Relationship Id="rId21"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7.png"/><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5.png"/><Relationship Id="rId6" Type="http://schemas.openxmlformats.org/officeDocument/2006/relationships/image" Target="../media/image5.png"/><Relationship Id="rId7" Type="http://schemas.openxmlformats.org/officeDocument/2006/relationships/image" Target="../media/image5.png"/><Relationship Id="rId8" Type="http://schemas.openxmlformats.org/officeDocument/2006/relationships/image" Target="../media/image5.png"/><Relationship Id="rId9" Type="http://schemas.openxmlformats.org/officeDocument/2006/relationships/image" Target="../media/image5.png"/><Relationship Id="rId10" Type="http://schemas.openxmlformats.org/officeDocument/2006/relationships/image" Target="../media/image5.png"/><Relationship Id="rId11" Type="http://schemas.openxmlformats.org/officeDocument/2006/relationships/image" Target="../media/image5.png"/><Relationship Id="rId12" Type="http://schemas.openxmlformats.org/officeDocument/2006/relationships/image" Target="../media/image20.png"/><Relationship Id="rId13" Type="http://schemas.openxmlformats.org/officeDocument/2006/relationships/image" Target="../media/image21.png"/><Relationship Id="rId14" Type="http://schemas.openxmlformats.org/officeDocument/2006/relationships/image" Target="../media/image2.png"/><Relationship Id="rId15" Type="http://schemas.openxmlformats.org/officeDocument/2006/relationships/image" Target="../media/image21.png"/><Relationship Id="rId16" Type="http://schemas.openxmlformats.org/officeDocument/2006/relationships/slideLayout" Target="../slideLayouts/slideLayout1.xml"/><Relationship Id="rId17"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5.png"/><Relationship Id="rId3" Type="http://schemas.openxmlformats.org/officeDocument/2006/relationships/image" Target="../media/image5.png"/><Relationship Id="rId4" Type="http://schemas.openxmlformats.org/officeDocument/2006/relationships/image" Target="../media/image5.png"/><Relationship Id="rId5" Type="http://schemas.openxmlformats.org/officeDocument/2006/relationships/image" Target="../media/image5.png"/><Relationship Id="rId6" Type="http://schemas.openxmlformats.org/officeDocument/2006/relationships/image" Target="../media/image5.png"/><Relationship Id="rId7" Type="http://schemas.openxmlformats.org/officeDocument/2006/relationships/image" Target="../media/image5.png"/><Relationship Id="rId8" Type="http://schemas.openxmlformats.org/officeDocument/2006/relationships/image" Target="../media/image12.png"/><Relationship Id="rId9" Type="http://schemas.openxmlformats.org/officeDocument/2006/relationships/image" Target="../media/image5.png"/><Relationship Id="rId10" Type="http://schemas.openxmlformats.org/officeDocument/2006/relationships/image" Target="../media/image5.png"/><Relationship Id="rId11" Type="http://schemas.openxmlformats.org/officeDocument/2006/relationships/image" Target="../media/image5.png"/><Relationship Id="rId12" Type="http://schemas.openxmlformats.org/officeDocument/2006/relationships/image" Target="../media/image5.png"/><Relationship Id="rId13" Type="http://schemas.openxmlformats.org/officeDocument/2006/relationships/image" Target="../media/image5.png"/><Relationship Id="rId14" Type="http://schemas.openxmlformats.org/officeDocument/2006/relationships/image" Target="../media/image5.png"/><Relationship Id="rId15" Type="http://schemas.openxmlformats.org/officeDocument/2006/relationships/image" Target="../media/image5.png"/><Relationship Id="rId16" Type="http://schemas.openxmlformats.org/officeDocument/2006/relationships/image" Target="../media/image12.png"/><Relationship Id="rId17" Type="http://schemas.openxmlformats.org/officeDocument/2006/relationships/image" Target="../media/image22.png"/><Relationship Id="rId18" Type="http://schemas.openxmlformats.org/officeDocument/2006/relationships/image" Target="../media/image2.png"/><Relationship Id="rId19" Type="http://schemas.openxmlformats.org/officeDocument/2006/relationships/image" Target="../media/image23.png"/><Relationship Id="rId20" Type="http://schemas.openxmlformats.org/officeDocument/2006/relationships/slideLayout" Target="../slideLayouts/slideLayout1.xml"/><Relationship Id="rId21"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7.png"/><Relationship Id="rId3" Type="http://schemas.openxmlformats.org/officeDocument/2006/relationships/image" Target="../media/image17.png"/><Relationship Id="rId4" Type="http://schemas.openxmlformats.org/officeDocument/2006/relationships/image" Target="../media/image24.jpeg"/><Relationship Id="rId5" Type="http://schemas.openxmlformats.org/officeDocument/2006/relationships/image" Target="../media/image5.png"/><Relationship Id="rId6" Type="http://schemas.openxmlformats.org/officeDocument/2006/relationships/image" Target="../media/image5.png"/><Relationship Id="rId7" Type="http://schemas.openxmlformats.org/officeDocument/2006/relationships/image" Target="../media/image5.png"/><Relationship Id="rId8" Type="http://schemas.openxmlformats.org/officeDocument/2006/relationships/image" Target="../media/image5.png"/><Relationship Id="rId9" Type="http://schemas.openxmlformats.org/officeDocument/2006/relationships/image" Target="../media/image5.png"/><Relationship Id="rId10" Type="http://schemas.openxmlformats.org/officeDocument/2006/relationships/image" Target="../media/image5.png"/><Relationship Id="rId11" Type="http://schemas.openxmlformats.org/officeDocument/2006/relationships/image" Target="../media/image5.png"/><Relationship Id="rId12" Type="http://schemas.openxmlformats.org/officeDocument/2006/relationships/image" Target="../media/image5.png"/><Relationship Id="rId13" Type="http://schemas.openxmlformats.org/officeDocument/2006/relationships/slideLayout" Target="../slideLayouts/slideLayout25.xml"/><Relationship Id="rId1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1.png"/><Relationship Id="rId3" Type="http://schemas.openxmlformats.org/officeDocument/2006/relationships/image" Target="../media/image1.png"/><Relationship Id="rId4" Type="http://schemas.openxmlformats.org/officeDocument/2006/relationships/image" Target="../media/image1.png"/><Relationship Id="rId5" Type="http://schemas.openxmlformats.org/officeDocument/2006/relationships/image" Target="../media/image1.png"/><Relationship Id="rId6" Type="http://schemas.openxmlformats.org/officeDocument/2006/relationships/image" Target="../media/image1.png"/><Relationship Id="rId7" Type="http://schemas.openxmlformats.org/officeDocument/2006/relationships/image" Target="../media/image1.png"/><Relationship Id="rId8" Type="http://schemas.openxmlformats.org/officeDocument/2006/relationships/image" Target="../media/image1.png"/><Relationship Id="rId9" Type="http://schemas.openxmlformats.org/officeDocument/2006/relationships/image" Target="../media/image1.png"/><Relationship Id="rId10" Type="http://schemas.openxmlformats.org/officeDocument/2006/relationships/image" Target="../media/image1.png"/><Relationship Id="rId11" Type="http://schemas.openxmlformats.org/officeDocument/2006/relationships/image" Target="../media/image1.png"/><Relationship Id="rId12" Type="http://schemas.openxmlformats.org/officeDocument/2006/relationships/image" Target="../media/image1.png"/><Relationship Id="rId13" Type="http://schemas.openxmlformats.org/officeDocument/2006/relationships/image" Target="../media/image1.png"/><Relationship Id="rId14" Type="http://schemas.openxmlformats.org/officeDocument/2006/relationships/image" Target="../media/image1.png"/><Relationship Id="rId15" Type="http://schemas.openxmlformats.org/officeDocument/2006/relationships/image" Target="../media/image1.png"/><Relationship Id="rId16" Type="http://schemas.openxmlformats.org/officeDocument/2006/relationships/image" Target="../media/image3.png"/><Relationship Id="rId17" Type="http://schemas.openxmlformats.org/officeDocument/2006/relationships/slideLayout" Target="../slideLayouts/slideLayout1.xml"/><Relationship Id="rId18" Type="http://schemas.openxmlformats.org/officeDocument/2006/relationships/notesSlide" Target="../notesSlides/notesSlide13.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5.png"/><Relationship Id="rId3" Type="http://schemas.openxmlformats.org/officeDocument/2006/relationships/image" Target="../media/image5.png"/><Relationship Id="rId4" Type="http://schemas.openxmlformats.org/officeDocument/2006/relationships/image" Target="../media/image5.png"/><Relationship Id="rId5" Type="http://schemas.openxmlformats.org/officeDocument/2006/relationships/image" Target="../media/image5.png"/><Relationship Id="rId6" Type="http://schemas.openxmlformats.org/officeDocument/2006/relationships/image" Target="../media/image5.png"/><Relationship Id="rId7" Type="http://schemas.openxmlformats.org/officeDocument/2006/relationships/image" Target="../media/image5.png"/><Relationship Id="rId8" Type="http://schemas.openxmlformats.org/officeDocument/2006/relationships/image" Target="../media/image5.png"/><Relationship Id="rId9" Type="http://schemas.openxmlformats.org/officeDocument/2006/relationships/image" Target="../media/image5.png"/><Relationship Id="rId10" Type="http://schemas.openxmlformats.org/officeDocument/2006/relationships/image" Target="../media/image5.png"/><Relationship Id="rId11" Type="http://schemas.openxmlformats.org/officeDocument/2006/relationships/image" Target="../media/image5.png"/><Relationship Id="rId12" Type="http://schemas.openxmlformats.org/officeDocument/2006/relationships/image" Target="../media/image5.png"/><Relationship Id="rId13" Type="http://schemas.openxmlformats.org/officeDocument/2006/relationships/image" Target="../media/image6.png"/><Relationship Id="rId14" Type="http://schemas.openxmlformats.org/officeDocument/2006/relationships/slideLayout" Target="../slideLayouts/slideLayout1.xml"/><Relationship Id="rId15"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5.png"/><Relationship Id="rId3" Type="http://schemas.openxmlformats.org/officeDocument/2006/relationships/image" Target="../media/image5.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slideLayout" Target="../slideLayouts/slideLayout1.xml"/><Relationship Id="rId8"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png"/><Relationship Id="rId3" Type="http://schemas.openxmlformats.org/officeDocument/2006/relationships/image" Target="../media/image1.png"/><Relationship Id="rId4" Type="http://schemas.openxmlformats.org/officeDocument/2006/relationships/image" Target="../media/image1.png"/><Relationship Id="rId5" Type="http://schemas.openxmlformats.org/officeDocument/2006/relationships/image" Target="../media/image1.png"/><Relationship Id="rId6" Type="http://schemas.openxmlformats.org/officeDocument/2006/relationships/image" Target="../media/image1.png"/><Relationship Id="rId7" Type="http://schemas.openxmlformats.org/officeDocument/2006/relationships/image" Target="../media/image1.png"/><Relationship Id="rId8" Type="http://schemas.openxmlformats.org/officeDocument/2006/relationships/image" Target="../media/image1.png"/><Relationship Id="rId9" Type="http://schemas.openxmlformats.org/officeDocument/2006/relationships/image" Target="../media/image1.png"/><Relationship Id="rId10" Type="http://schemas.openxmlformats.org/officeDocument/2006/relationships/image" Target="../media/image1.png"/><Relationship Id="rId11" Type="http://schemas.openxmlformats.org/officeDocument/2006/relationships/image" Target="../media/image1.png"/><Relationship Id="rId12" Type="http://schemas.openxmlformats.org/officeDocument/2006/relationships/image" Target="../media/image1.png"/><Relationship Id="rId13" Type="http://schemas.openxmlformats.org/officeDocument/2006/relationships/image" Target="../media/image1.png"/><Relationship Id="rId14" Type="http://schemas.openxmlformats.org/officeDocument/2006/relationships/image" Target="../media/image1.png"/><Relationship Id="rId15" Type="http://schemas.openxmlformats.org/officeDocument/2006/relationships/image" Target="../media/image1.png"/><Relationship Id="rId16" Type="http://schemas.openxmlformats.org/officeDocument/2006/relationships/image" Target="../media/image1.png"/><Relationship Id="rId17" Type="http://schemas.openxmlformats.org/officeDocument/2006/relationships/image" Target="../media/image1.png"/><Relationship Id="rId18" Type="http://schemas.openxmlformats.org/officeDocument/2006/relationships/image" Target="../media/image1.png"/><Relationship Id="rId19" Type="http://schemas.openxmlformats.org/officeDocument/2006/relationships/image" Target="../media/image1.png"/><Relationship Id="rId20" Type="http://schemas.openxmlformats.org/officeDocument/2006/relationships/image" Target="../media/image1.png"/><Relationship Id="rId21" Type="http://schemas.openxmlformats.org/officeDocument/2006/relationships/image" Target="../media/image1.png"/><Relationship Id="rId22" Type="http://schemas.openxmlformats.org/officeDocument/2006/relationships/image" Target="../media/image1.png"/><Relationship Id="rId23" Type="http://schemas.openxmlformats.org/officeDocument/2006/relationships/image" Target="../media/image1.png"/><Relationship Id="rId24" Type="http://schemas.openxmlformats.org/officeDocument/2006/relationships/image" Target="../media/image1.png"/><Relationship Id="rId25" Type="http://schemas.openxmlformats.org/officeDocument/2006/relationships/image" Target="../media/image1.png"/><Relationship Id="rId26" Type="http://schemas.openxmlformats.org/officeDocument/2006/relationships/image" Target="../media/image1.png"/><Relationship Id="rId27" Type="http://schemas.openxmlformats.org/officeDocument/2006/relationships/image" Target="../media/image1.png"/><Relationship Id="rId28" Type="http://schemas.openxmlformats.org/officeDocument/2006/relationships/image" Target="../media/image1.png"/><Relationship Id="rId29" Type="http://schemas.openxmlformats.org/officeDocument/2006/relationships/image" Target="../media/image8.png"/><Relationship Id="rId30" Type="http://schemas.openxmlformats.org/officeDocument/2006/relationships/slideLayout" Target="../slideLayouts/slideLayout1.xml"/><Relationship Id="rId31"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png"/><Relationship Id="rId3" Type="http://schemas.openxmlformats.org/officeDocument/2006/relationships/image" Target="../media/image1.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xml"/><Relationship Id="rId8"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png"/><Relationship Id="rId3" Type="http://schemas.openxmlformats.org/officeDocument/2006/relationships/image" Target="../media/image1.png"/><Relationship Id="rId4" Type="http://schemas.openxmlformats.org/officeDocument/2006/relationships/image" Target="../media/image1.png"/><Relationship Id="rId5" Type="http://schemas.openxmlformats.org/officeDocument/2006/relationships/image" Target="../media/image1.png"/><Relationship Id="rId6" Type="http://schemas.openxmlformats.org/officeDocument/2006/relationships/image" Target="../media/image1.png"/><Relationship Id="rId7" Type="http://schemas.openxmlformats.org/officeDocument/2006/relationships/image" Target="../media/image1.png"/><Relationship Id="rId8" Type="http://schemas.openxmlformats.org/officeDocument/2006/relationships/image" Target="../media/image1.png"/><Relationship Id="rId9" Type="http://schemas.openxmlformats.org/officeDocument/2006/relationships/image" Target="../media/image1.png"/><Relationship Id="rId10" Type="http://schemas.openxmlformats.org/officeDocument/2006/relationships/image" Target="../media/image1.png"/><Relationship Id="rId11" Type="http://schemas.openxmlformats.org/officeDocument/2006/relationships/image" Target="../media/image2.png"/><Relationship Id="rId12" Type="http://schemas.openxmlformats.org/officeDocument/2006/relationships/image" Target="../media/image2.png"/><Relationship Id="rId13" Type="http://schemas.openxmlformats.org/officeDocument/2006/relationships/image" Target="../media/image2.png"/><Relationship Id="rId14" Type="http://schemas.openxmlformats.org/officeDocument/2006/relationships/image" Target="../media/image2.png"/><Relationship Id="rId15" Type="http://schemas.openxmlformats.org/officeDocument/2006/relationships/image" Target="../media/image2.png"/><Relationship Id="rId16" Type="http://schemas.openxmlformats.org/officeDocument/2006/relationships/image" Target="../media/image11.png"/><Relationship Id="rId17" Type="http://schemas.openxmlformats.org/officeDocument/2006/relationships/image" Target="../media/image11.png"/><Relationship Id="rId18" Type="http://schemas.openxmlformats.org/officeDocument/2006/relationships/slideLayout" Target="../slideLayouts/slideLayout1.xml"/><Relationship Id="rId19"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5.png"/><Relationship Id="rId3" Type="http://schemas.openxmlformats.org/officeDocument/2006/relationships/image" Target="../media/image5.png"/><Relationship Id="rId4" Type="http://schemas.openxmlformats.org/officeDocument/2006/relationships/image" Target="../media/image5.png"/><Relationship Id="rId5" Type="http://schemas.openxmlformats.org/officeDocument/2006/relationships/image" Target="../media/image5.png"/><Relationship Id="rId6" Type="http://schemas.openxmlformats.org/officeDocument/2006/relationships/image" Target="../media/image5.png"/><Relationship Id="rId7" Type="http://schemas.openxmlformats.org/officeDocument/2006/relationships/image" Target="../media/image5.png"/><Relationship Id="rId8" Type="http://schemas.openxmlformats.org/officeDocument/2006/relationships/image" Target="../media/image12.png"/><Relationship Id="rId9" Type="http://schemas.openxmlformats.org/officeDocument/2006/relationships/image" Target="../media/image5.png"/><Relationship Id="rId10" Type="http://schemas.openxmlformats.org/officeDocument/2006/relationships/image" Target="../media/image5.png"/><Relationship Id="rId11" Type="http://schemas.openxmlformats.org/officeDocument/2006/relationships/image" Target="../media/image5.png"/><Relationship Id="rId12" Type="http://schemas.openxmlformats.org/officeDocument/2006/relationships/image" Target="../media/image5.png"/><Relationship Id="rId13" Type="http://schemas.openxmlformats.org/officeDocument/2006/relationships/image" Target="../media/image5.png"/><Relationship Id="rId14" Type="http://schemas.openxmlformats.org/officeDocument/2006/relationships/image" Target="../media/image5.png"/><Relationship Id="rId15" Type="http://schemas.openxmlformats.org/officeDocument/2006/relationships/image" Target="../media/image5.png"/><Relationship Id="rId16" Type="http://schemas.openxmlformats.org/officeDocument/2006/relationships/image" Target="../media/image12.png"/><Relationship Id="rId17" Type="http://schemas.openxmlformats.org/officeDocument/2006/relationships/image" Target="../media/image13.png"/><Relationship Id="rId18" Type="http://schemas.openxmlformats.org/officeDocument/2006/relationships/image" Target="../media/image2.png"/><Relationship Id="rId19" Type="http://schemas.openxmlformats.org/officeDocument/2006/relationships/image" Target="../media/image14.png"/><Relationship Id="rId20" Type="http://schemas.openxmlformats.org/officeDocument/2006/relationships/slideLayout" Target="../slideLayouts/slideLayout1.xml"/><Relationship Id="rId21"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5.png"/><Relationship Id="rId3" Type="http://schemas.openxmlformats.org/officeDocument/2006/relationships/image" Target="../media/image5.png"/><Relationship Id="rId4" Type="http://schemas.openxmlformats.org/officeDocument/2006/relationships/image" Target="../media/image5.png"/><Relationship Id="rId5" Type="http://schemas.openxmlformats.org/officeDocument/2006/relationships/image" Target="../media/image5.png"/><Relationship Id="rId6" Type="http://schemas.openxmlformats.org/officeDocument/2006/relationships/image" Target="../media/image5.png"/><Relationship Id="rId7" Type="http://schemas.openxmlformats.org/officeDocument/2006/relationships/image" Target="../media/image5.png"/><Relationship Id="rId8" Type="http://schemas.openxmlformats.org/officeDocument/2006/relationships/image" Target="../media/image12.png"/><Relationship Id="rId9" Type="http://schemas.openxmlformats.org/officeDocument/2006/relationships/image" Target="../media/image5.png"/><Relationship Id="rId10" Type="http://schemas.openxmlformats.org/officeDocument/2006/relationships/image" Target="../media/image5.png"/><Relationship Id="rId11" Type="http://schemas.openxmlformats.org/officeDocument/2006/relationships/image" Target="../media/image5.png"/><Relationship Id="rId12" Type="http://schemas.openxmlformats.org/officeDocument/2006/relationships/image" Target="../media/image5.png"/><Relationship Id="rId13" Type="http://schemas.openxmlformats.org/officeDocument/2006/relationships/image" Target="../media/image5.png"/><Relationship Id="rId14" Type="http://schemas.openxmlformats.org/officeDocument/2006/relationships/image" Target="../media/image5.png"/><Relationship Id="rId15" Type="http://schemas.openxmlformats.org/officeDocument/2006/relationships/image" Target="../media/image5.png"/><Relationship Id="rId16" Type="http://schemas.openxmlformats.org/officeDocument/2006/relationships/image" Target="../media/image12.png"/><Relationship Id="rId17" Type="http://schemas.openxmlformats.org/officeDocument/2006/relationships/image" Target="../media/image15.png"/><Relationship Id="rId18" Type="http://schemas.openxmlformats.org/officeDocument/2006/relationships/image" Target="../media/image2.png"/><Relationship Id="rId19" Type="http://schemas.openxmlformats.org/officeDocument/2006/relationships/image" Target="../media/image16.png"/><Relationship Id="rId20" Type="http://schemas.openxmlformats.org/officeDocument/2006/relationships/slideLayout" Target="../slideLayouts/slideLayout1.xml"/><Relationship Id="rId21"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5.png"/><Relationship Id="rId3" Type="http://schemas.openxmlformats.org/officeDocument/2006/relationships/image" Target="../media/image5.png"/><Relationship Id="rId4" Type="http://schemas.openxmlformats.org/officeDocument/2006/relationships/image" Target="../media/image5.png"/><Relationship Id="rId5" Type="http://schemas.openxmlformats.org/officeDocument/2006/relationships/image" Target="../media/image5.png"/><Relationship Id="rId6" Type="http://schemas.openxmlformats.org/officeDocument/2006/relationships/image" Target="../media/image5.png"/><Relationship Id="rId7" Type="http://schemas.openxmlformats.org/officeDocument/2006/relationships/image" Target="../media/image5.png"/><Relationship Id="rId8" Type="http://schemas.openxmlformats.org/officeDocument/2006/relationships/image" Target="../media/image5.png"/><Relationship Id="rId9" Type="http://schemas.openxmlformats.org/officeDocument/2006/relationships/image" Target="../media/image17.png"/><Relationship Id="rId10" Type="http://schemas.openxmlformats.org/officeDocument/2006/relationships/image" Target="../media/image17.png"/><Relationship Id="rId11" Type="http://schemas.openxmlformats.org/officeDocument/2006/relationships/image" Target="../media/image18.png"/><Relationship Id="rId12" Type="http://schemas.openxmlformats.org/officeDocument/2006/relationships/image" Target="../media/image2.png"/><Relationship Id="rId13" Type="http://schemas.openxmlformats.org/officeDocument/2006/relationships/image" Target="../media/image19.png"/><Relationship Id="rId14" Type="http://schemas.openxmlformats.org/officeDocument/2006/relationships/slideLayout" Target="../slideLayouts/slideLayout13.xml"/><Relationship Id="rId1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100ff"/>
        </a:solidFill>
      </p:bgPr>
    </p:bg>
    <p:spTree>
      <p:nvGrpSpPr>
        <p:cNvPr id="1" name=""/>
        <p:cNvGrpSpPr/>
        <p:nvPr/>
      </p:nvGrpSpPr>
      <p:grpSpPr>
        <a:xfrm>
          <a:off x="0" y="0"/>
          <a:ext cx="0" cy="0"/>
          <a:chOff x="0" y="0"/>
          <a:chExt cx="0" cy="0"/>
        </a:xfrm>
      </p:grpSpPr>
      <p:grpSp>
        <p:nvGrpSpPr>
          <p:cNvPr id="129" name="Group 3"/>
          <p:cNvGrpSpPr/>
          <p:nvPr/>
        </p:nvGrpSpPr>
        <p:grpSpPr>
          <a:xfrm>
            <a:off x="6545880" y="406080"/>
            <a:ext cx="10041120" cy="9473040"/>
            <a:chOff x="6545880" y="406080"/>
            <a:chExt cx="10041120" cy="9473040"/>
          </a:xfrm>
        </p:grpSpPr>
        <p:pic>
          <p:nvPicPr>
            <p:cNvPr id="130" name="Picture 4" descr=""/>
            <p:cNvPicPr/>
            <p:nvPr/>
          </p:nvPicPr>
          <p:blipFill>
            <a:blip r:embed="rId1">
              <a:alphaModFix amt="80000"/>
            </a:blip>
            <a:stretch/>
          </p:blipFill>
          <p:spPr>
            <a:xfrm>
              <a:off x="11738160" y="406080"/>
              <a:ext cx="2252520" cy="2094480"/>
            </a:xfrm>
            <a:prstGeom prst="rect">
              <a:avLst/>
            </a:prstGeom>
            <a:ln w="0">
              <a:noFill/>
            </a:ln>
          </p:spPr>
        </p:pic>
        <p:pic>
          <p:nvPicPr>
            <p:cNvPr id="131" name="Picture 5" descr=""/>
            <p:cNvPicPr/>
            <p:nvPr/>
          </p:nvPicPr>
          <p:blipFill>
            <a:blip r:embed="rId2">
              <a:alphaModFix amt="80000"/>
            </a:blip>
            <a:stretch/>
          </p:blipFill>
          <p:spPr>
            <a:xfrm>
              <a:off x="11738160" y="2865600"/>
              <a:ext cx="2252520" cy="2094480"/>
            </a:xfrm>
            <a:prstGeom prst="rect">
              <a:avLst/>
            </a:prstGeom>
            <a:ln w="0">
              <a:noFill/>
            </a:ln>
          </p:spPr>
        </p:pic>
        <p:pic>
          <p:nvPicPr>
            <p:cNvPr id="132" name="Picture 6" descr=""/>
            <p:cNvPicPr/>
            <p:nvPr/>
          </p:nvPicPr>
          <p:blipFill>
            <a:blip r:embed="rId3">
              <a:alphaModFix amt="80000"/>
            </a:blip>
            <a:stretch/>
          </p:blipFill>
          <p:spPr>
            <a:xfrm>
              <a:off x="11738160" y="5325120"/>
              <a:ext cx="2252520" cy="2094480"/>
            </a:xfrm>
            <a:prstGeom prst="rect">
              <a:avLst/>
            </a:prstGeom>
            <a:ln w="0">
              <a:noFill/>
            </a:ln>
          </p:spPr>
        </p:pic>
        <p:pic>
          <p:nvPicPr>
            <p:cNvPr id="133" name="Picture 7" descr=""/>
            <p:cNvPicPr/>
            <p:nvPr/>
          </p:nvPicPr>
          <p:blipFill>
            <a:blip r:embed="rId4">
              <a:alphaModFix amt="80000"/>
            </a:blip>
            <a:stretch/>
          </p:blipFill>
          <p:spPr>
            <a:xfrm>
              <a:off x="11738160" y="7784640"/>
              <a:ext cx="2252520" cy="2094480"/>
            </a:xfrm>
            <a:prstGeom prst="rect">
              <a:avLst/>
            </a:prstGeom>
            <a:ln w="0">
              <a:noFill/>
            </a:ln>
          </p:spPr>
        </p:pic>
        <p:pic>
          <p:nvPicPr>
            <p:cNvPr id="134" name="Picture 8" descr=""/>
            <p:cNvPicPr/>
            <p:nvPr/>
          </p:nvPicPr>
          <p:blipFill>
            <a:blip r:embed="rId5">
              <a:alphaModFix amt="80000"/>
            </a:blip>
            <a:stretch/>
          </p:blipFill>
          <p:spPr>
            <a:xfrm>
              <a:off x="9141840" y="406080"/>
              <a:ext cx="2252520" cy="2094480"/>
            </a:xfrm>
            <a:prstGeom prst="rect">
              <a:avLst/>
            </a:prstGeom>
            <a:ln w="0">
              <a:noFill/>
            </a:ln>
          </p:spPr>
        </p:pic>
        <p:pic>
          <p:nvPicPr>
            <p:cNvPr id="135" name="Picture 9" descr=""/>
            <p:cNvPicPr/>
            <p:nvPr/>
          </p:nvPicPr>
          <p:blipFill>
            <a:blip r:embed="rId6">
              <a:alphaModFix amt="80000"/>
            </a:blip>
            <a:stretch/>
          </p:blipFill>
          <p:spPr>
            <a:xfrm>
              <a:off x="9141840" y="2865600"/>
              <a:ext cx="2252520" cy="2094480"/>
            </a:xfrm>
            <a:prstGeom prst="rect">
              <a:avLst/>
            </a:prstGeom>
            <a:ln w="0">
              <a:noFill/>
            </a:ln>
          </p:spPr>
        </p:pic>
        <p:pic>
          <p:nvPicPr>
            <p:cNvPr id="136" name="Picture 10" descr=""/>
            <p:cNvPicPr/>
            <p:nvPr/>
          </p:nvPicPr>
          <p:blipFill>
            <a:blip r:embed="rId7">
              <a:alphaModFix amt="80000"/>
            </a:blip>
            <a:stretch/>
          </p:blipFill>
          <p:spPr>
            <a:xfrm>
              <a:off x="9141840" y="5325120"/>
              <a:ext cx="2252520" cy="2094480"/>
            </a:xfrm>
            <a:prstGeom prst="rect">
              <a:avLst/>
            </a:prstGeom>
            <a:ln w="0">
              <a:noFill/>
            </a:ln>
          </p:spPr>
        </p:pic>
        <p:pic>
          <p:nvPicPr>
            <p:cNvPr id="137" name="Picture 11" descr=""/>
            <p:cNvPicPr/>
            <p:nvPr/>
          </p:nvPicPr>
          <p:blipFill>
            <a:blip r:embed="rId8">
              <a:alphaModFix amt="80000"/>
            </a:blip>
            <a:stretch/>
          </p:blipFill>
          <p:spPr>
            <a:xfrm>
              <a:off x="9141840" y="7784640"/>
              <a:ext cx="2252520" cy="2094480"/>
            </a:xfrm>
            <a:prstGeom prst="rect">
              <a:avLst/>
            </a:prstGeom>
            <a:ln w="0">
              <a:noFill/>
            </a:ln>
          </p:spPr>
        </p:pic>
        <p:pic>
          <p:nvPicPr>
            <p:cNvPr id="138" name="Picture 12" descr=""/>
            <p:cNvPicPr/>
            <p:nvPr/>
          </p:nvPicPr>
          <p:blipFill>
            <a:blip r:embed="rId9">
              <a:alphaModFix amt="80000"/>
            </a:blip>
            <a:stretch/>
          </p:blipFill>
          <p:spPr>
            <a:xfrm>
              <a:off x="6545880" y="406080"/>
              <a:ext cx="2252520" cy="2094480"/>
            </a:xfrm>
            <a:prstGeom prst="rect">
              <a:avLst/>
            </a:prstGeom>
            <a:ln w="0">
              <a:noFill/>
            </a:ln>
          </p:spPr>
        </p:pic>
        <p:pic>
          <p:nvPicPr>
            <p:cNvPr id="139" name="Picture 13" descr=""/>
            <p:cNvPicPr/>
            <p:nvPr/>
          </p:nvPicPr>
          <p:blipFill>
            <a:blip r:embed="rId10">
              <a:alphaModFix amt="80000"/>
            </a:blip>
            <a:stretch/>
          </p:blipFill>
          <p:spPr>
            <a:xfrm>
              <a:off x="6545880" y="2865600"/>
              <a:ext cx="2252520" cy="2094480"/>
            </a:xfrm>
            <a:prstGeom prst="rect">
              <a:avLst/>
            </a:prstGeom>
            <a:ln w="0">
              <a:noFill/>
            </a:ln>
          </p:spPr>
        </p:pic>
        <p:pic>
          <p:nvPicPr>
            <p:cNvPr id="140" name="Picture 14" descr=""/>
            <p:cNvPicPr/>
            <p:nvPr/>
          </p:nvPicPr>
          <p:blipFill>
            <a:blip r:embed="rId11">
              <a:alphaModFix amt="80000"/>
            </a:blip>
            <a:stretch/>
          </p:blipFill>
          <p:spPr>
            <a:xfrm>
              <a:off x="6545880" y="5325120"/>
              <a:ext cx="2252520" cy="2094480"/>
            </a:xfrm>
            <a:prstGeom prst="rect">
              <a:avLst/>
            </a:prstGeom>
            <a:ln w="0">
              <a:noFill/>
            </a:ln>
          </p:spPr>
        </p:pic>
        <p:pic>
          <p:nvPicPr>
            <p:cNvPr id="141" name="Picture 15" descr=""/>
            <p:cNvPicPr/>
            <p:nvPr/>
          </p:nvPicPr>
          <p:blipFill>
            <a:blip r:embed="rId12">
              <a:alphaModFix amt="80000"/>
            </a:blip>
            <a:stretch/>
          </p:blipFill>
          <p:spPr>
            <a:xfrm>
              <a:off x="6545880" y="7784640"/>
              <a:ext cx="2252520" cy="2094480"/>
            </a:xfrm>
            <a:prstGeom prst="rect">
              <a:avLst/>
            </a:prstGeom>
            <a:ln w="0">
              <a:noFill/>
            </a:ln>
          </p:spPr>
        </p:pic>
        <p:pic>
          <p:nvPicPr>
            <p:cNvPr id="142" name="Picture 16" descr=""/>
            <p:cNvPicPr/>
            <p:nvPr/>
          </p:nvPicPr>
          <p:blipFill>
            <a:blip r:embed="rId13">
              <a:alphaModFix amt="80000"/>
            </a:blip>
            <a:stretch/>
          </p:blipFill>
          <p:spPr>
            <a:xfrm>
              <a:off x="14334480" y="406080"/>
              <a:ext cx="2252520" cy="2094480"/>
            </a:xfrm>
            <a:prstGeom prst="rect">
              <a:avLst/>
            </a:prstGeom>
            <a:ln w="0">
              <a:noFill/>
            </a:ln>
          </p:spPr>
        </p:pic>
        <p:pic>
          <p:nvPicPr>
            <p:cNvPr id="143" name="Picture 17" descr=""/>
            <p:cNvPicPr/>
            <p:nvPr/>
          </p:nvPicPr>
          <p:blipFill>
            <a:blip r:embed="rId14">
              <a:alphaModFix amt="80000"/>
            </a:blip>
            <a:stretch/>
          </p:blipFill>
          <p:spPr>
            <a:xfrm>
              <a:off x="14334480" y="2865600"/>
              <a:ext cx="2252520" cy="2094480"/>
            </a:xfrm>
            <a:prstGeom prst="rect">
              <a:avLst/>
            </a:prstGeom>
            <a:ln w="0">
              <a:noFill/>
            </a:ln>
          </p:spPr>
        </p:pic>
        <p:pic>
          <p:nvPicPr>
            <p:cNvPr id="144" name="Picture 18" descr=""/>
            <p:cNvPicPr/>
            <p:nvPr/>
          </p:nvPicPr>
          <p:blipFill>
            <a:blip r:embed="rId15">
              <a:alphaModFix amt="80000"/>
            </a:blip>
            <a:stretch/>
          </p:blipFill>
          <p:spPr>
            <a:xfrm>
              <a:off x="14334480" y="5325120"/>
              <a:ext cx="2252520" cy="2094480"/>
            </a:xfrm>
            <a:prstGeom prst="rect">
              <a:avLst/>
            </a:prstGeom>
            <a:ln w="0">
              <a:noFill/>
            </a:ln>
          </p:spPr>
        </p:pic>
        <p:pic>
          <p:nvPicPr>
            <p:cNvPr id="145" name="Picture 19" descr=""/>
            <p:cNvPicPr/>
            <p:nvPr/>
          </p:nvPicPr>
          <p:blipFill>
            <a:blip r:embed="rId16">
              <a:alphaModFix amt="80000"/>
            </a:blip>
            <a:stretch/>
          </p:blipFill>
          <p:spPr>
            <a:xfrm>
              <a:off x="14334480" y="7784640"/>
              <a:ext cx="2252520" cy="2094480"/>
            </a:xfrm>
            <a:prstGeom prst="rect">
              <a:avLst/>
            </a:prstGeom>
            <a:ln w="0">
              <a:noFill/>
            </a:ln>
          </p:spPr>
        </p:pic>
      </p:grpSp>
      <p:grpSp>
        <p:nvGrpSpPr>
          <p:cNvPr id="146" name="Group 20"/>
          <p:cNvGrpSpPr/>
          <p:nvPr/>
        </p:nvGrpSpPr>
        <p:grpSpPr>
          <a:xfrm>
            <a:off x="9359280" y="1969560"/>
            <a:ext cx="8750520" cy="8316720"/>
            <a:chOff x="9359280" y="1969560"/>
            <a:chExt cx="8750520" cy="8316720"/>
          </a:xfrm>
        </p:grpSpPr>
        <p:grpSp>
          <p:nvGrpSpPr>
            <p:cNvPr id="147" name="Group 21"/>
            <p:cNvGrpSpPr/>
            <p:nvPr/>
          </p:nvGrpSpPr>
          <p:grpSpPr>
            <a:xfrm>
              <a:off x="10809360" y="2985840"/>
              <a:ext cx="7300440" cy="7300440"/>
              <a:chOff x="10809360" y="2985840"/>
              <a:chExt cx="7300440" cy="7300440"/>
            </a:xfrm>
          </p:grpSpPr>
          <p:sp>
            <p:nvSpPr>
              <p:cNvPr id="148" name="Freeform 22"/>
              <p:cNvSpPr/>
              <p:nvPr/>
            </p:nvSpPr>
            <p:spPr>
              <a:xfrm>
                <a:off x="10809360" y="2985840"/>
                <a:ext cx="7300440" cy="7300440"/>
              </a:xfrm>
              <a:custGeom>
                <a:avLst/>
                <a:gdLst>
                  <a:gd name="textAreaLeft" fmla="*/ 0 w 7300440"/>
                  <a:gd name="textAreaRight" fmla="*/ 7301880 w 7300440"/>
                  <a:gd name="textAreaTop" fmla="*/ 0 h 7300440"/>
                  <a:gd name="textAreaBottom" fmla="*/ 7301880 h 7300440"/>
                </a:gdLst>
                <a:ahLst/>
                <a:rect l="textAreaLeft" t="textAreaTop" r="textAreaRight" b="textAreaBottom"/>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a:ln w="0">
                <a:noFill/>
              </a:ln>
            </p:spPr>
            <p:style>
              <a:lnRef idx="0"/>
              <a:fillRef idx="0"/>
              <a:effectRef idx="0"/>
              <a:fontRef idx="minor"/>
            </p:style>
          </p:sp>
        </p:grpSp>
        <p:pic>
          <p:nvPicPr>
            <p:cNvPr id="149" name="Picture 23" descr=""/>
            <p:cNvPicPr/>
            <p:nvPr/>
          </p:nvPicPr>
          <p:blipFill>
            <a:blip r:embed="rId17"/>
            <a:srcRect l="0" t="0" r="0" b="315"/>
            <a:stretch/>
          </p:blipFill>
          <p:spPr>
            <a:xfrm rot="16484400">
              <a:off x="9655920" y="2251440"/>
              <a:ext cx="7300440" cy="7315920"/>
            </a:xfrm>
            <a:prstGeom prst="rect">
              <a:avLst/>
            </a:prstGeom>
            <a:ln w="0">
              <a:noFill/>
            </a:ln>
          </p:spPr>
        </p:pic>
      </p:grpSp>
      <p:sp>
        <p:nvSpPr>
          <p:cNvPr id="150" name="TextBox 24"/>
          <p:cNvSpPr/>
          <p:nvPr/>
        </p:nvSpPr>
        <p:spPr>
          <a:xfrm>
            <a:off x="9900000" y="3960000"/>
            <a:ext cx="6838920" cy="2808000"/>
          </a:xfrm>
          <a:prstGeom prst="rect">
            <a:avLst/>
          </a:prstGeom>
          <a:noFill/>
          <a:ln w="0">
            <a:noFill/>
          </a:ln>
        </p:spPr>
        <p:style>
          <a:lnRef idx="0"/>
          <a:fillRef idx="0"/>
          <a:effectRef idx="0"/>
          <a:fontRef idx="minor"/>
        </p:style>
        <p:txBody>
          <a:bodyPr lIns="0" rIns="0" tIns="0" bIns="0" anchor="ctr">
            <a:spAutoFit/>
          </a:bodyPr>
          <a:p>
            <a:pPr algn="ctr">
              <a:lnSpc>
                <a:spcPts val="11058"/>
              </a:lnSpc>
              <a:spcBef>
                <a:spcPts val="283"/>
              </a:spcBef>
              <a:spcAft>
                <a:spcPts val="283"/>
              </a:spcAft>
            </a:pPr>
            <a:r>
              <a:rPr b="1" lang="en-US" sz="5400" spc="-1" strike="noStrike">
                <a:solidFill>
                  <a:srgbClr val="000000"/>
                </a:solidFill>
                <a:latin typeface="Impact"/>
                <a:ea typeface="DejaVu Sans"/>
              </a:rPr>
              <a:t>Analysis of popular content  for : </a:t>
            </a:r>
            <a:r>
              <a:rPr b="1" lang="en-US" sz="5400" spc="-1" strike="noStrike">
                <a:solidFill>
                  <a:srgbClr val="f619cc"/>
                </a:solidFill>
                <a:latin typeface="Impact"/>
                <a:ea typeface="DejaVu Sans"/>
              </a:rPr>
              <a:t>Social Buzz</a:t>
            </a:r>
            <a:endParaRPr b="0" lang="fr-FR" sz="5400" spc="-1" strike="noStrike">
              <a:latin typeface="Arial"/>
            </a:endParaRPr>
          </a:p>
        </p:txBody>
      </p:sp>
      <p:pic>
        <p:nvPicPr>
          <p:cNvPr id="151" name="" descr=""/>
          <p:cNvPicPr/>
          <p:nvPr/>
        </p:nvPicPr>
        <p:blipFill>
          <a:blip r:embed="rId18"/>
          <a:stretch/>
        </p:blipFill>
        <p:spPr>
          <a:xfrm>
            <a:off x="11861280" y="46440"/>
            <a:ext cx="6426000" cy="1932840"/>
          </a:xfrm>
          <a:prstGeom prst="rect">
            <a:avLst/>
          </a:prstGeom>
          <a:ln w="0">
            <a:noFill/>
          </a:ln>
        </p:spPr>
      </p:pic>
      <p:pic>
        <p:nvPicPr>
          <p:cNvPr id="152" name="" descr=""/>
          <p:cNvPicPr/>
          <p:nvPr/>
        </p:nvPicPr>
        <p:blipFill>
          <a:blip r:embed="rId19"/>
          <a:srcRect l="0" t="0" r="0" b="9921"/>
          <a:stretch/>
        </p:blipFill>
        <p:spPr>
          <a:xfrm>
            <a:off x="0" y="0"/>
            <a:ext cx="6479280" cy="1028628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7" name="Picture 2" descr=""/>
          <p:cNvPicPr/>
          <p:nvPr/>
        </p:nvPicPr>
        <p:blipFill>
          <a:blip r:embed="rId1"/>
          <a:stretch/>
        </p:blipFill>
        <p:spPr>
          <a:xfrm rot="5400000">
            <a:off x="10144800" y="5003640"/>
            <a:ext cx="941040" cy="278280"/>
          </a:xfrm>
          <a:prstGeom prst="rect">
            <a:avLst/>
          </a:prstGeom>
          <a:ln w="0">
            <a:noFill/>
          </a:ln>
        </p:spPr>
      </p:pic>
      <p:pic>
        <p:nvPicPr>
          <p:cNvPr id="368" name="Picture 3" descr=""/>
          <p:cNvPicPr/>
          <p:nvPr/>
        </p:nvPicPr>
        <p:blipFill>
          <a:blip r:embed="rId2"/>
          <a:stretch/>
        </p:blipFill>
        <p:spPr>
          <a:xfrm rot="5400000">
            <a:off x="10144800" y="2226960"/>
            <a:ext cx="941040" cy="278280"/>
          </a:xfrm>
          <a:prstGeom prst="rect">
            <a:avLst/>
          </a:prstGeom>
          <a:ln w="0">
            <a:noFill/>
          </a:ln>
        </p:spPr>
      </p:pic>
      <p:pic>
        <p:nvPicPr>
          <p:cNvPr id="369" name="Picture 4" descr=""/>
          <p:cNvPicPr/>
          <p:nvPr/>
        </p:nvPicPr>
        <p:blipFill>
          <a:blip r:embed="rId3"/>
          <a:stretch/>
        </p:blipFill>
        <p:spPr>
          <a:xfrm rot="5400000">
            <a:off x="10144800" y="7779960"/>
            <a:ext cx="941040" cy="278280"/>
          </a:xfrm>
          <a:prstGeom prst="rect">
            <a:avLst/>
          </a:prstGeom>
          <a:ln w="0">
            <a:noFill/>
          </a:ln>
        </p:spPr>
      </p:pic>
      <p:sp>
        <p:nvSpPr>
          <p:cNvPr id="370" name="TextBox 6"/>
          <p:cNvSpPr/>
          <p:nvPr/>
        </p:nvSpPr>
        <p:spPr>
          <a:xfrm>
            <a:off x="457200" y="4539600"/>
            <a:ext cx="4701960" cy="2437560"/>
          </a:xfrm>
          <a:prstGeom prst="rect">
            <a:avLst/>
          </a:prstGeom>
          <a:noFill/>
          <a:ln w="0">
            <a:noFill/>
          </a:ln>
        </p:spPr>
        <p:style>
          <a:lnRef idx="0"/>
          <a:fillRef idx="0"/>
          <a:effectRef idx="0"/>
          <a:fontRef idx="minor"/>
        </p:style>
      </p:sp>
      <p:grpSp>
        <p:nvGrpSpPr>
          <p:cNvPr id="371" name="Group 7"/>
          <p:cNvGrpSpPr/>
          <p:nvPr/>
        </p:nvGrpSpPr>
        <p:grpSpPr>
          <a:xfrm>
            <a:off x="326880" y="9481320"/>
            <a:ext cx="9710280" cy="2015640"/>
            <a:chOff x="326880" y="9481320"/>
            <a:chExt cx="9710280" cy="2015640"/>
          </a:xfrm>
        </p:grpSpPr>
        <p:pic>
          <p:nvPicPr>
            <p:cNvPr id="372" name="Picture 8" descr=""/>
            <p:cNvPicPr/>
            <p:nvPr/>
          </p:nvPicPr>
          <p:blipFill>
            <a:blip r:embed="rId4">
              <a:alphaModFix amt="80000"/>
            </a:blip>
            <a:stretch/>
          </p:blipFill>
          <p:spPr>
            <a:xfrm>
              <a:off x="7869600" y="9481320"/>
              <a:ext cx="2167560" cy="2015640"/>
            </a:xfrm>
            <a:prstGeom prst="rect">
              <a:avLst/>
            </a:prstGeom>
            <a:ln w="0">
              <a:noFill/>
            </a:ln>
          </p:spPr>
        </p:pic>
        <p:pic>
          <p:nvPicPr>
            <p:cNvPr id="373" name="Picture 9" descr=""/>
            <p:cNvPicPr/>
            <p:nvPr/>
          </p:nvPicPr>
          <p:blipFill>
            <a:blip r:embed="rId5">
              <a:alphaModFix amt="80000"/>
            </a:blip>
            <a:stretch/>
          </p:blipFill>
          <p:spPr>
            <a:xfrm>
              <a:off x="5355360" y="9481320"/>
              <a:ext cx="2167560" cy="2015640"/>
            </a:xfrm>
            <a:prstGeom prst="rect">
              <a:avLst/>
            </a:prstGeom>
            <a:ln w="0">
              <a:noFill/>
            </a:ln>
          </p:spPr>
        </p:pic>
        <p:pic>
          <p:nvPicPr>
            <p:cNvPr id="374" name="Picture 10" descr=""/>
            <p:cNvPicPr/>
            <p:nvPr/>
          </p:nvPicPr>
          <p:blipFill>
            <a:blip r:embed="rId6">
              <a:alphaModFix amt="80000"/>
            </a:blip>
            <a:stretch/>
          </p:blipFill>
          <p:spPr>
            <a:xfrm>
              <a:off x="2841120" y="9481320"/>
              <a:ext cx="2167560" cy="2015640"/>
            </a:xfrm>
            <a:prstGeom prst="rect">
              <a:avLst/>
            </a:prstGeom>
            <a:ln w="0">
              <a:noFill/>
            </a:ln>
          </p:spPr>
        </p:pic>
        <p:pic>
          <p:nvPicPr>
            <p:cNvPr id="375" name="Picture 11" descr=""/>
            <p:cNvPicPr/>
            <p:nvPr/>
          </p:nvPicPr>
          <p:blipFill>
            <a:blip r:embed="rId7">
              <a:alphaModFix amt="80000"/>
            </a:blip>
            <a:stretch/>
          </p:blipFill>
          <p:spPr>
            <a:xfrm>
              <a:off x="326880" y="9481320"/>
              <a:ext cx="2167560" cy="2015640"/>
            </a:xfrm>
            <a:prstGeom prst="rect">
              <a:avLst/>
            </a:prstGeom>
            <a:ln w="0">
              <a:noFill/>
            </a:ln>
          </p:spPr>
        </p:pic>
      </p:grpSp>
      <p:grpSp>
        <p:nvGrpSpPr>
          <p:cNvPr id="376" name="Group 12"/>
          <p:cNvGrpSpPr/>
          <p:nvPr/>
        </p:nvGrpSpPr>
        <p:grpSpPr>
          <a:xfrm>
            <a:off x="326880" y="-1179720"/>
            <a:ext cx="9710280" cy="2015640"/>
            <a:chOff x="326880" y="-1179720"/>
            <a:chExt cx="9710280" cy="2015640"/>
          </a:xfrm>
        </p:grpSpPr>
        <p:pic>
          <p:nvPicPr>
            <p:cNvPr id="377" name="Picture 13" descr=""/>
            <p:cNvPicPr/>
            <p:nvPr/>
          </p:nvPicPr>
          <p:blipFill>
            <a:blip r:embed="rId8">
              <a:alphaModFix amt="80000"/>
            </a:blip>
            <a:stretch/>
          </p:blipFill>
          <p:spPr>
            <a:xfrm>
              <a:off x="7869600" y="-1179720"/>
              <a:ext cx="2167560" cy="2015640"/>
            </a:xfrm>
            <a:prstGeom prst="rect">
              <a:avLst/>
            </a:prstGeom>
            <a:ln w="0">
              <a:noFill/>
            </a:ln>
          </p:spPr>
        </p:pic>
        <p:pic>
          <p:nvPicPr>
            <p:cNvPr id="378" name="Picture 14" descr=""/>
            <p:cNvPicPr/>
            <p:nvPr/>
          </p:nvPicPr>
          <p:blipFill>
            <a:blip r:embed="rId9">
              <a:alphaModFix amt="80000"/>
            </a:blip>
            <a:stretch/>
          </p:blipFill>
          <p:spPr>
            <a:xfrm>
              <a:off x="5355360" y="-1179720"/>
              <a:ext cx="2167560" cy="2015640"/>
            </a:xfrm>
            <a:prstGeom prst="rect">
              <a:avLst/>
            </a:prstGeom>
            <a:ln w="0">
              <a:noFill/>
            </a:ln>
          </p:spPr>
        </p:pic>
        <p:pic>
          <p:nvPicPr>
            <p:cNvPr id="379" name="Picture 15" descr=""/>
            <p:cNvPicPr/>
            <p:nvPr/>
          </p:nvPicPr>
          <p:blipFill>
            <a:blip r:embed="rId10">
              <a:alphaModFix amt="80000"/>
            </a:blip>
            <a:stretch/>
          </p:blipFill>
          <p:spPr>
            <a:xfrm>
              <a:off x="2841120" y="-1179720"/>
              <a:ext cx="2167560" cy="2015640"/>
            </a:xfrm>
            <a:prstGeom prst="rect">
              <a:avLst/>
            </a:prstGeom>
            <a:ln w="0">
              <a:noFill/>
            </a:ln>
          </p:spPr>
        </p:pic>
        <p:pic>
          <p:nvPicPr>
            <p:cNvPr id="380" name="Picture 16" descr=""/>
            <p:cNvPicPr/>
            <p:nvPr/>
          </p:nvPicPr>
          <p:blipFill>
            <a:blip r:embed="rId11">
              <a:alphaModFix amt="80000"/>
            </a:blip>
            <a:stretch/>
          </p:blipFill>
          <p:spPr>
            <a:xfrm>
              <a:off x="326880" y="-1179720"/>
              <a:ext cx="2167560" cy="2015640"/>
            </a:xfrm>
            <a:prstGeom prst="rect">
              <a:avLst/>
            </a:prstGeom>
            <a:ln w="0">
              <a:noFill/>
            </a:ln>
          </p:spPr>
        </p:pic>
      </p:grpSp>
      <p:grpSp>
        <p:nvGrpSpPr>
          <p:cNvPr id="381" name="Group 14"/>
          <p:cNvGrpSpPr/>
          <p:nvPr/>
        </p:nvGrpSpPr>
        <p:grpSpPr>
          <a:xfrm>
            <a:off x="11581920" y="6964920"/>
            <a:ext cx="5676120" cy="866160"/>
            <a:chOff x="11581920" y="6964920"/>
            <a:chExt cx="5676120" cy="866160"/>
          </a:xfrm>
        </p:grpSpPr>
        <p:sp>
          <p:nvSpPr>
            <p:cNvPr id="382" name="TextBox 15"/>
            <p:cNvSpPr/>
            <p:nvPr/>
          </p:nvSpPr>
          <p:spPr>
            <a:xfrm>
              <a:off x="11581920" y="7519680"/>
              <a:ext cx="5676120" cy="311400"/>
            </a:xfrm>
            <a:prstGeom prst="rect">
              <a:avLst/>
            </a:prstGeom>
            <a:noFill/>
            <a:ln w="0">
              <a:noFill/>
            </a:ln>
          </p:spPr>
          <p:style>
            <a:lnRef idx="0"/>
            <a:fillRef idx="0"/>
            <a:effectRef idx="0"/>
            <a:fontRef idx="minor"/>
          </p:style>
        </p:sp>
        <p:sp>
          <p:nvSpPr>
            <p:cNvPr id="383" name="TextBox 16"/>
            <p:cNvSpPr/>
            <p:nvPr/>
          </p:nvSpPr>
          <p:spPr>
            <a:xfrm>
              <a:off x="11581920" y="6964920"/>
              <a:ext cx="5676120" cy="337320"/>
            </a:xfrm>
            <a:prstGeom prst="rect">
              <a:avLst/>
            </a:prstGeom>
            <a:noFill/>
            <a:ln w="0">
              <a:noFill/>
            </a:ln>
          </p:spPr>
          <p:style>
            <a:lnRef idx="0"/>
            <a:fillRef idx="0"/>
            <a:effectRef idx="0"/>
            <a:fontRef idx="minor"/>
          </p:style>
        </p:sp>
      </p:grpSp>
      <p:pic>
        <p:nvPicPr>
          <p:cNvPr id="384" name="" descr=""/>
          <p:cNvPicPr/>
          <p:nvPr/>
        </p:nvPicPr>
        <p:blipFill>
          <a:blip r:embed="rId12"/>
          <a:stretch/>
        </p:blipFill>
        <p:spPr>
          <a:xfrm>
            <a:off x="1440000" y="1800000"/>
            <a:ext cx="8459280" cy="5759280"/>
          </a:xfrm>
          <a:prstGeom prst="rect">
            <a:avLst/>
          </a:prstGeom>
          <a:ln w="0">
            <a:noFill/>
          </a:ln>
        </p:spPr>
      </p:pic>
      <p:sp>
        <p:nvSpPr>
          <p:cNvPr id="385" name=""/>
          <p:cNvSpPr/>
          <p:nvPr/>
        </p:nvSpPr>
        <p:spPr>
          <a:xfrm>
            <a:off x="11581920" y="3240000"/>
            <a:ext cx="5558040" cy="3779280"/>
          </a:xfrm>
          <a:prstGeom prst="rect">
            <a:avLst/>
          </a:prstGeom>
          <a:solidFill>
            <a:srgbClr val="a100ff"/>
          </a:solidFill>
          <a:ln w="0">
            <a:solidFill>
              <a:srgbClr val="254061"/>
            </a:solidFill>
          </a:ln>
        </p:spPr>
        <p:style>
          <a:lnRef idx="0"/>
          <a:fillRef idx="0"/>
          <a:effectRef idx="0"/>
          <a:fontRef idx="minor"/>
        </p:style>
        <p:txBody>
          <a:bodyPr lIns="90000" rIns="90000" tIns="45000" bIns="45000" anchor="ctr">
            <a:noAutofit/>
          </a:bodyPr>
          <a:p>
            <a:pPr marL="360000" indent="-360000" algn="ctr">
              <a:lnSpc>
                <a:spcPct val="100000"/>
              </a:lnSpc>
              <a:spcBef>
                <a:spcPts val="4535"/>
              </a:spcBef>
              <a:tabLst>
                <a:tab algn="l" pos="0"/>
              </a:tabLst>
            </a:pPr>
            <a:r>
              <a:rPr b="1" lang="fr-FR" sz="3200" spc="-1" strike="noStrike">
                <a:solidFill>
                  <a:srgbClr val="ffffff"/>
                </a:solidFill>
                <a:latin typeface="Arial"/>
                <a:ea typeface="DejaVu Sans"/>
              </a:rPr>
              <a:t>In general the sentiment type of Social buzz content is Positive</a:t>
            </a:r>
            <a:endParaRPr b="0" lang="fr-FR" sz="3200" spc="-1" strike="noStrike">
              <a:latin typeface="Arial"/>
            </a:endParaRPr>
          </a:p>
        </p:txBody>
      </p:sp>
      <p:pic>
        <p:nvPicPr>
          <p:cNvPr id="386" name="" descr=""/>
          <p:cNvPicPr/>
          <p:nvPr/>
        </p:nvPicPr>
        <p:blipFill>
          <a:blip r:embed="rId13"/>
          <a:stretch/>
        </p:blipFill>
        <p:spPr>
          <a:xfrm>
            <a:off x="11520000" y="180000"/>
            <a:ext cx="5579280" cy="3059280"/>
          </a:xfrm>
          <a:prstGeom prst="rect">
            <a:avLst/>
          </a:prstGeom>
          <a:ln w="0">
            <a:noFill/>
          </a:ln>
        </p:spPr>
      </p:pic>
      <p:grpSp>
        <p:nvGrpSpPr>
          <p:cNvPr id="387" name="Group 36"/>
          <p:cNvGrpSpPr/>
          <p:nvPr/>
        </p:nvGrpSpPr>
        <p:grpSpPr>
          <a:xfrm>
            <a:off x="0" y="-103680"/>
            <a:ext cx="1853280" cy="1778400"/>
            <a:chOff x="0" y="-103680"/>
            <a:chExt cx="1853280" cy="1778400"/>
          </a:xfrm>
        </p:grpSpPr>
        <p:grpSp>
          <p:nvGrpSpPr>
            <p:cNvPr id="388" name="Group 37"/>
            <p:cNvGrpSpPr/>
            <p:nvPr/>
          </p:nvGrpSpPr>
          <p:grpSpPr>
            <a:xfrm>
              <a:off x="0" y="151920"/>
              <a:ext cx="1522800" cy="1522800"/>
              <a:chOff x="0" y="151920"/>
              <a:chExt cx="1522800" cy="1522800"/>
            </a:xfrm>
          </p:grpSpPr>
          <p:sp>
            <p:nvSpPr>
              <p:cNvPr id="389" name="Freeform 8"/>
              <p:cNvSpPr/>
              <p:nvPr/>
            </p:nvSpPr>
            <p:spPr>
              <a:xfrm>
                <a:off x="0" y="151920"/>
                <a:ext cx="1522800" cy="1522800"/>
              </a:xfrm>
              <a:custGeom>
                <a:avLst/>
                <a:gdLst>
                  <a:gd name="textAreaLeft" fmla="*/ 0 w 1522800"/>
                  <a:gd name="textAreaRight" fmla="*/ 1524240 w 1522800"/>
                  <a:gd name="textAreaTop" fmla="*/ 0 h 1522800"/>
                  <a:gd name="textAreaBottom" fmla="*/ 1524240 h 1522800"/>
                </a:gdLst>
                <a:ahLst/>
                <a:rect l="textAreaLeft" t="textAreaTop" r="textAreaRight" b="textAreaBottom"/>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a:ln w="0">
                <a:noFill/>
              </a:ln>
            </p:spPr>
            <p:style>
              <a:lnRef idx="0"/>
              <a:fillRef idx="0"/>
              <a:effectRef idx="0"/>
              <a:fontRef idx="minor"/>
            </p:style>
          </p:sp>
        </p:grpSp>
        <p:pic>
          <p:nvPicPr>
            <p:cNvPr id="390" name="Picture 51" descr=""/>
            <p:cNvPicPr/>
            <p:nvPr/>
          </p:nvPicPr>
          <p:blipFill>
            <a:blip r:embed="rId14"/>
            <a:srcRect l="0" t="0" r="0" b="315"/>
            <a:stretch/>
          </p:blipFill>
          <p:spPr>
            <a:xfrm rot="16484400">
              <a:off x="268560" y="-44640"/>
              <a:ext cx="1522800" cy="1526040"/>
            </a:xfrm>
            <a:prstGeom prst="rect">
              <a:avLst/>
            </a:prstGeom>
            <a:ln w="0">
              <a:noFill/>
            </a:ln>
          </p:spPr>
        </p:pic>
      </p:grpSp>
      <p:sp>
        <p:nvSpPr>
          <p:cNvPr id="391" name="TextBox 11"/>
          <p:cNvSpPr/>
          <p:nvPr/>
        </p:nvSpPr>
        <p:spPr>
          <a:xfrm>
            <a:off x="751320" y="523800"/>
            <a:ext cx="1227960" cy="912960"/>
          </a:xfrm>
          <a:prstGeom prst="rect">
            <a:avLst/>
          </a:prstGeom>
          <a:noFill/>
          <a:ln w="0">
            <a:noFill/>
          </a:ln>
        </p:spPr>
        <p:style>
          <a:lnRef idx="0"/>
          <a:fillRef idx="0"/>
          <a:effectRef idx="0"/>
          <a:fontRef idx="minor"/>
        </p:style>
        <p:txBody>
          <a:bodyPr lIns="0" rIns="0" tIns="0" bIns="0" anchor="t">
            <a:spAutoFit/>
          </a:bodyPr>
          <a:p>
            <a:pPr>
              <a:lnSpc>
                <a:spcPts val="7191"/>
              </a:lnSpc>
            </a:pPr>
            <a:r>
              <a:rPr b="0" lang="en-US" sz="7190" spc="-642" strike="noStrike">
                <a:solidFill>
                  <a:srgbClr val="ffffff"/>
                </a:solidFill>
                <a:latin typeface="Clear Sans Regular Bold"/>
                <a:ea typeface="DejaVu Sans"/>
              </a:rPr>
              <a:t>4</a:t>
            </a:r>
            <a:endParaRPr b="0" lang="fr-FR" sz="7190" spc="-1" strike="noStrike">
              <a:latin typeface="Arial"/>
            </a:endParaRPr>
          </a:p>
        </p:txBody>
      </p:sp>
      <p:pic>
        <p:nvPicPr>
          <p:cNvPr id="392" name="" descr=""/>
          <p:cNvPicPr/>
          <p:nvPr/>
        </p:nvPicPr>
        <p:blipFill>
          <a:blip r:embed="rId15"/>
          <a:srcRect l="64507" t="11750" r="0" b="35283"/>
          <a:stretch/>
        </p:blipFill>
        <p:spPr>
          <a:xfrm>
            <a:off x="15480000" y="5400000"/>
            <a:ext cx="1979280" cy="16189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93" name="Group 9"/>
          <p:cNvGrpSpPr/>
          <p:nvPr/>
        </p:nvGrpSpPr>
        <p:grpSpPr>
          <a:xfrm>
            <a:off x="555120" y="9491040"/>
            <a:ext cx="17252640" cy="2015640"/>
            <a:chOff x="555120" y="9491040"/>
            <a:chExt cx="17252640" cy="2015640"/>
          </a:xfrm>
        </p:grpSpPr>
        <p:pic>
          <p:nvPicPr>
            <p:cNvPr id="394" name="Picture 33" descr=""/>
            <p:cNvPicPr/>
            <p:nvPr/>
          </p:nvPicPr>
          <p:blipFill>
            <a:blip r:embed="rId1">
              <a:alphaModFix amt="80000"/>
            </a:blip>
            <a:stretch/>
          </p:blipFill>
          <p:spPr>
            <a:xfrm>
              <a:off x="13125960" y="9491040"/>
              <a:ext cx="2167560" cy="2015640"/>
            </a:xfrm>
            <a:prstGeom prst="rect">
              <a:avLst/>
            </a:prstGeom>
            <a:ln w="0">
              <a:noFill/>
            </a:ln>
          </p:spPr>
        </p:pic>
        <p:pic>
          <p:nvPicPr>
            <p:cNvPr id="395" name="Picture 34" descr=""/>
            <p:cNvPicPr/>
            <p:nvPr/>
          </p:nvPicPr>
          <p:blipFill>
            <a:blip r:embed="rId2">
              <a:alphaModFix amt="80000"/>
            </a:blip>
            <a:stretch/>
          </p:blipFill>
          <p:spPr>
            <a:xfrm>
              <a:off x="10611720" y="9491040"/>
              <a:ext cx="2167560" cy="2015640"/>
            </a:xfrm>
            <a:prstGeom prst="rect">
              <a:avLst/>
            </a:prstGeom>
            <a:ln w="0">
              <a:noFill/>
            </a:ln>
          </p:spPr>
        </p:pic>
        <p:pic>
          <p:nvPicPr>
            <p:cNvPr id="396" name="Picture 35" descr=""/>
            <p:cNvPicPr/>
            <p:nvPr/>
          </p:nvPicPr>
          <p:blipFill>
            <a:blip r:embed="rId3">
              <a:alphaModFix amt="80000"/>
            </a:blip>
            <a:stretch/>
          </p:blipFill>
          <p:spPr>
            <a:xfrm>
              <a:off x="8097480" y="9491040"/>
              <a:ext cx="2167560" cy="2015640"/>
            </a:xfrm>
            <a:prstGeom prst="rect">
              <a:avLst/>
            </a:prstGeom>
            <a:ln w="0">
              <a:noFill/>
            </a:ln>
          </p:spPr>
        </p:pic>
        <p:pic>
          <p:nvPicPr>
            <p:cNvPr id="397" name="Picture 36" descr=""/>
            <p:cNvPicPr/>
            <p:nvPr/>
          </p:nvPicPr>
          <p:blipFill>
            <a:blip r:embed="rId4">
              <a:alphaModFix amt="80000"/>
            </a:blip>
            <a:stretch/>
          </p:blipFill>
          <p:spPr>
            <a:xfrm>
              <a:off x="15640200" y="9491040"/>
              <a:ext cx="2167560" cy="2015640"/>
            </a:xfrm>
            <a:prstGeom prst="rect">
              <a:avLst/>
            </a:prstGeom>
            <a:ln w="0">
              <a:noFill/>
            </a:ln>
          </p:spPr>
        </p:pic>
        <p:pic>
          <p:nvPicPr>
            <p:cNvPr id="398" name="Picture 37" descr=""/>
            <p:cNvPicPr/>
            <p:nvPr/>
          </p:nvPicPr>
          <p:blipFill>
            <a:blip r:embed="rId5">
              <a:alphaModFix amt="80000"/>
            </a:blip>
            <a:stretch/>
          </p:blipFill>
          <p:spPr>
            <a:xfrm>
              <a:off x="5583600" y="9491040"/>
              <a:ext cx="2167560" cy="2015640"/>
            </a:xfrm>
            <a:prstGeom prst="rect">
              <a:avLst/>
            </a:prstGeom>
            <a:ln w="0">
              <a:noFill/>
            </a:ln>
          </p:spPr>
        </p:pic>
        <p:pic>
          <p:nvPicPr>
            <p:cNvPr id="399" name="Picture 38" descr=""/>
            <p:cNvPicPr/>
            <p:nvPr/>
          </p:nvPicPr>
          <p:blipFill>
            <a:blip r:embed="rId6">
              <a:alphaModFix amt="80000"/>
            </a:blip>
            <a:stretch/>
          </p:blipFill>
          <p:spPr>
            <a:xfrm>
              <a:off x="3069360" y="9491040"/>
              <a:ext cx="2167560" cy="2015640"/>
            </a:xfrm>
            <a:prstGeom prst="rect">
              <a:avLst/>
            </a:prstGeom>
            <a:ln w="0">
              <a:noFill/>
            </a:ln>
          </p:spPr>
        </p:pic>
        <p:pic>
          <p:nvPicPr>
            <p:cNvPr id="400" name="Picture 39" descr=""/>
            <p:cNvPicPr/>
            <p:nvPr/>
          </p:nvPicPr>
          <p:blipFill>
            <a:blip r:embed="rId7">
              <a:alphaModFix amt="80000"/>
            </a:blip>
            <a:stretch/>
          </p:blipFill>
          <p:spPr>
            <a:xfrm>
              <a:off x="555120" y="9491040"/>
              <a:ext cx="2167560" cy="2015640"/>
            </a:xfrm>
            <a:prstGeom prst="rect">
              <a:avLst/>
            </a:prstGeom>
            <a:ln w="0">
              <a:noFill/>
            </a:ln>
          </p:spPr>
        </p:pic>
      </p:grpSp>
      <p:grpSp>
        <p:nvGrpSpPr>
          <p:cNvPr id="401" name="Group 15"/>
          <p:cNvGrpSpPr/>
          <p:nvPr/>
        </p:nvGrpSpPr>
        <p:grpSpPr>
          <a:xfrm>
            <a:off x="622800" y="8323560"/>
            <a:ext cx="4255200" cy="4349160"/>
            <a:chOff x="622800" y="8323560"/>
            <a:chExt cx="4255200" cy="4349160"/>
          </a:xfrm>
        </p:grpSpPr>
        <p:grpSp>
          <p:nvGrpSpPr>
            <p:cNvPr id="402" name="Group 19"/>
            <p:cNvGrpSpPr/>
            <p:nvPr/>
          </p:nvGrpSpPr>
          <p:grpSpPr>
            <a:xfrm>
              <a:off x="979200" y="8774280"/>
              <a:ext cx="3898800" cy="3898440"/>
              <a:chOff x="979200" y="8774280"/>
              <a:chExt cx="3898800" cy="3898440"/>
            </a:xfrm>
          </p:grpSpPr>
          <p:sp>
            <p:nvSpPr>
              <p:cNvPr id="403" name="Freeform 3"/>
              <p:cNvSpPr/>
              <p:nvPr/>
            </p:nvSpPr>
            <p:spPr>
              <a:xfrm rot="1153800">
                <a:off x="1397880" y="9192960"/>
                <a:ext cx="3061080" cy="3061080"/>
              </a:xfrm>
              <a:custGeom>
                <a:avLst/>
                <a:gdLst>
                  <a:gd name="textAreaLeft" fmla="*/ 0 w 3061080"/>
                  <a:gd name="textAreaRight" fmla="*/ 3062520 w 3061080"/>
                  <a:gd name="textAreaTop" fmla="*/ 0 h 3061080"/>
                  <a:gd name="textAreaBottom" fmla="*/ 3062520 h 3061080"/>
                </a:gdLst>
                <a:ahLst/>
                <a:rect l="textAreaLeft" t="textAreaTop" r="textAreaRight" b="textAreaBottom"/>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a:ln w="0">
                <a:noFill/>
              </a:ln>
            </p:spPr>
            <p:style>
              <a:lnRef idx="0"/>
              <a:fillRef idx="0"/>
              <a:effectRef idx="0"/>
              <a:fontRef idx="minor"/>
            </p:style>
          </p:sp>
        </p:grpSp>
        <p:pic>
          <p:nvPicPr>
            <p:cNvPr id="404" name="Picture 40" descr=""/>
            <p:cNvPicPr/>
            <p:nvPr/>
          </p:nvPicPr>
          <p:blipFill>
            <a:blip r:embed="rId8"/>
            <a:srcRect l="0" t="0" r="0" b="315"/>
            <a:stretch/>
          </p:blipFill>
          <p:spPr>
            <a:xfrm rot="1153800">
              <a:off x="1042200" y="8741880"/>
              <a:ext cx="3061080" cy="3067560"/>
            </a:xfrm>
            <a:prstGeom prst="rect">
              <a:avLst/>
            </a:prstGeom>
            <a:ln w="0">
              <a:noFill/>
            </a:ln>
          </p:spPr>
        </p:pic>
      </p:grpSp>
      <p:grpSp>
        <p:nvGrpSpPr>
          <p:cNvPr id="405" name="Group 27"/>
          <p:cNvGrpSpPr/>
          <p:nvPr/>
        </p:nvGrpSpPr>
        <p:grpSpPr>
          <a:xfrm>
            <a:off x="655920" y="-1235520"/>
            <a:ext cx="17252280" cy="2015640"/>
            <a:chOff x="655920" y="-1235520"/>
            <a:chExt cx="17252280" cy="2015640"/>
          </a:xfrm>
        </p:grpSpPr>
        <p:pic>
          <p:nvPicPr>
            <p:cNvPr id="406" name="Picture 41" descr=""/>
            <p:cNvPicPr/>
            <p:nvPr/>
          </p:nvPicPr>
          <p:blipFill>
            <a:blip r:embed="rId9">
              <a:alphaModFix amt="80000"/>
            </a:blip>
            <a:stretch/>
          </p:blipFill>
          <p:spPr>
            <a:xfrm>
              <a:off x="13226400" y="-1235520"/>
              <a:ext cx="2167560" cy="2015640"/>
            </a:xfrm>
            <a:prstGeom prst="rect">
              <a:avLst/>
            </a:prstGeom>
            <a:ln w="0">
              <a:noFill/>
            </a:ln>
          </p:spPr>
        </p:pic>
        <p:pic>
          <p:nvPicPr>
            <p:cNvPr id="407" name="Picture 42" descr=""/>
            <p:cNvPicPr/>
            <p:nvPr/>
          </p:nvPicPr>
          <p:blipFill>
            <a:blip r:embed="rId10">
              <a:alphaModFix amt="80000"/>
            </a:blip>
            <a:stretch/>
          </p:blipFill>
          <p:spPr>
            <a:xfrm>
              <a:off x="10712160" y="-1235520"/>
              <a:ext cx="2167560" cy="2015640"/>
            </a:xfrm>
            <a:prstGeom prst="rect">
              <a:avLst/>
            </a:prstGeom>
            <a:ln w="0">
              <a:noFill/>
            </a:ln>
          </p:spPr>
        </p:pic>
        <p:pic>
          <p:nvPicPr>
            <p:cNvPr id="408" name="Picture 43" descr=""/>
            <p:cNvPicPr/>
            <p:nvPr/>
          </p:nvPicPr>
          <p:blipFill>
            <a:blip r:embed="rId11">
              <a:alphaModFix amt="80000"/>
            </a:blip>
            <a:stretch/>
          </p:blipFill>
          <p:spPr>
            <a:xfrm>
              <a:off x="8198280" y="-1235520"/>
              <a:ext cx="2167560" cy="2015640"/>
            </a:xfrm>
            <a:prstGeom prst="rect">
              <a:avLst/>
            </a:prstGeom>
            <a:ln w="0">
              <a:noFill/>
            </a:ln>
          </p:spPr>
        </p:pic>
        <p:pic>
          <p:nvPicPr>
            <p:cNvPr id="409" name="Picture 44" descr=""/>
            <p:cNvPicPr/>
            <p:nvPr/>
          </p:nvPicPr>
          <p:blipFill>
            <a:blip r:embed="rId12">
              <a:alphaModFix amt="80000"/>
            </a:blip>
            <a:stretch/>
          </p:blipFill>
          <p:spPr>
            <a:xfrm>
              <a:off x="15740640" y="-1235520"/>
              <a:ext cx="2167560" cy="2015640"/>
            </a:xfrm>
            <a:prstGeom prst="rect">
              <a:avLst/>
            </a:prstGeom>
            <a:ln w="0">
              <a:noFill/>
            </a:ln>
          </p:spPr>
        </p:pic>
        <p:pic>
          <p:nvPicPr>
            <p:cNvPr id="410" name="Picture 45" descr=""/>
            <p:cNvPicPr/>
            <p:nvPr/>
          </p:nvPicPr>
          <p:blipFill>
            <a:blip r:embed="rId13">
              <a:alphaModFix amt="80000"/>
            </a:blip>
            <a:stretch/>
          </p:blipFill>
          <p:spPr>
            <a:xfrm>
              <a:off x="5684040" y="-1235520"/>
              <a:ext cx="2167560" cy="2015640"/>
            </a:xfrm>
            <a:prstGeom prst="rect">
              <a:avLst/>
            </a:prstGeom>
            <a:ln w="0">
              <a:noFill/>
            </a:ln>
          </p:spPr>
        </p:pic>
        <p:pic>
          <p:nvPicPr>
            <p:cNvPr id="411" name="Picture 46" descr=""/>
            <p:cNvPicPr/>
            <p:nvPr/>
          </p:nvPicPr>
          <p:blipFill>
            <a:blip r:embed="rId14">
              <a:alphaModFix amt="80000"/>
            </a:blip>
            <a:stretch/>
          </p:blipFill>
          <p:spPr>
            <a:xfrm>
              <a:off x="3169800" y="-1235520"/>
              <a:ext cx="2167560" cy="2015640"/>
            </a:xfrm>
            <a:prstGeom prst="rect">
              <a:avLst/>
            </a:prstGeom>
            <a:ln w="0">
              <a:noFill/>
            </a:ln>
          </p:spPr>
        </p:pic>
        <p:pic>
          <p:nvPicPr>
            <p:cNvPr id="412" name="Picture 47" descr=""/>
            <p:cNvPicPr/>
            <p:nvPr/>
          </p:nvPicPr>
          <p:blipFill>
            <a:blip r:embed="rId15">
              <a:alphaModFix amt="80000"/>
            </a:blip>
            <a:stretch/>
          </p:blipFill>
          <p:spPr>
            <a:xfrm>
              <a:off x="655920" y="-1235520"/>
              <a:ext cx="2167560" cy="2015640"/>
            </a:xfrm>
            <a:prstGeom prst="rect">
              <a:avLst/>
            </a:prstGeom>
            <a:ln w="0">
              <a:noFill/>
            </a:ln>
          </p:spPr>
        </p:pic>
      </p:grpSp>
      <p:sp>
        <p:nvSpPr>
          <p:cNvPr id="413" name="AutoShape 5"/>
          <p:cNvSpPr/>
          <p:nvPr/>
        </p:nvSpPr>
        <p:spPr>
          <a:xfrm>
            <a:off x="0" y="0"/>
            <a:ext cx="2385000" cy="10285560"/>
          </a:xfrm>
          <a:prstGeom prst="rect">
            <a:avLst/>
          </a:prstGeom>
          <a:solidFill>
            <a:srgbClr val="a100ff"/>
          </a:solidFill>
          <a:ln w="0">
            <a:noFill/>
          </a:ln>
        </p:spPr>
        <p:style>
          <a:lnRef idx="0"/>
          <a:fillRef idx="0"/>
          <a:effectRef idx="0"/>
          <a:fontRef idx="minor"/>
        </p:style>
      </p:sp>
      <p:grpSp>
        <p:nvGrpSpPr>
          <p:cNvPr id="414" name="Group 28"/>
          <p:cNvGrpSpPr/>
          <p:nvPr/>
        </p:nvGrpSpPr>
        <p:grpSpPr>
          <a:xfrm>
            <a:off x="16515360" y="-1685160"/>
            <a:ext cx="3544200" cy="3368880"/>
            <a:chOff x="16515360" y="-1685160"/>
            <a:chExt cx="3544200" cy="3368880"/>
          </a:xfrm>
        </p:grpSpPr>
        <p:grpSp>
          <p:nvGrpSpPr>
            <p:cNvPr id="415" name="Group 31"/>
            <p:cNvGrpSpPr/>
            <p:nvPr/>
          </p:nvGrpSpPr>
          <p:grpSpPr>
            <a:xfrm>
              <a:off x="16998480" y="-1377360"/>
              <a:ext cx="3061080" cy="3061080"/>
              <a:chOff x="16998480" y="-1377360"/>
              <a:chExt cx="3061080" cy="3061080"/>
            </a:xfrm>
          </p:grpSpPr>
          <p:sp>
            <p:nvSpPr>
              <p:cNvPr id="416" name="Freeform 4"/>
              <p:cNvSpPr/>
              <p:nvPr/>
            </p:nvSpPr>
            <p:spPr>
              <a:xfrm>
                <a:off x="16998480" y="-1377360"/>
                <a:ext cx="3061080" cy="3061080"/>
              </a:xfrm>
              <a:custGeom>
                <a:avLst/>
                <a:gdLst>
                  <a:gd name="textAreaLeft" fmla="*/ 0 w 3061080"/>
                  <a:gd name="textAreaRight" fmla="*/ 3062520 w 3061080"/>
                  <a:gd name="textAreaTop" fmla="*/ 0 h 3061080"/>
                  <a:gd name="textAreaBottom" fmla="*/ 3062520 h 3061080"/>
                </a:gdLst>
                <a:ahLst/>
                <a:rect l="textAreaLeft" t="textAreaTop" r="textAreaRight" b="textAreaBottom"/>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a:ln w="0">
                <a:noFill/>
              </a:ln>
            </p:spPr>
            <p:style>
              <a:lnRef idx="0"/>
              <a:fillRef idx="0"/>
              <a:effectRef idx="0"/>
              <a:fontRef idx="minor"/>
            </p:style>
          </p:sp>
        </p:grpSp>
        <p:pic>
          <p:nvPicPr>
            <p:cNvPr id="417" name="Picture 48" descr=""/>
            <p:cNvPicPr/>
            <p:nvPr/>
          </p:nvPicPr>
          <p:blipFill>
            <a:blip r:embed="rId16"/>
            <a:srcRect l="0" t="0" r="0" b="315"/>
            <a:stretch/>
          </p:blipFill>
          <p:spPr>
            <a:xfrm>
              <a:off x="16515360" y="-1685160"/>
              <a:ext cx="3061080" cy="3067560"/>
            </a:xfrm>
            <a:prstGeom prst="rect">
              <a:avLst/>
            </a:prstGeom>
            <a:ln w="0">
              <a:noFill/>
            </a:ln>
          </p:spPr>
        </p:pic>
      </p:grpSp>
      <p:sp>
        <p:nvSpPr>
          <p:cNvPr id="418" name=""/>
          <p:cNvSpPr/>
          <p:nvPr/>
        </p:nvSpPr>
        <p:spPr>
          <a:xfrm>
            <a:off x="3060000" y="2340000"/>
            <a:ext cx="5939280" cy="4859280"/>
          </a:xfrm>
          <a:prstGeom prst="roundRect">
            <a:avLst>
              <a:gd name="adj" fmla="val 16667"/>
            </a:avLst>
          </a:prstGeom>
          <a:solidFill>
            <a:srgbClr val="a100ff"/>
          </a:solidFill>
          <a:ln w="0">
            <a:solidFill>
              <a:srgbClr val="254061"/>
            </a:solidFill>
          </a:ln>
        </p:spPr>
        <p:style>
          <a:lnRef idx="0"/>
          <a:fillRef idx="0"/>
          <a:effectRef idx="0"/>
          <a:fontRef idx="minor"/>
        </p:style>
        <p:txBody>
          <a:bodyPr lIns="90000" rIns="90000" tIns="45000" bIns="45000" anchor="ctr">
            <a:noAutofit/>
          </a:bodyPr>
          <a:p>
            <a:pPr algn="ctr">
              <a:lnSpc>
                <a:spcPct val="100000"/>
              </a:lnSpc>
            </a:pPr>
            <a:r>
              <a:rPr b="1" lang="fr-FR" sz="2800" spc="-1" strike="noStrike">
                <a:solidFill>
                  <a:srgbClr val="ffffff"/>
                </a:solidFill>
                <a:latin typeface="Arial"/>
                <a:ea typeface="DejaVu Sans"/>
              </a:rPr>
              <a:t>Here </a:t>
            </a:r>
            <a:r>
              <a:rPr b="1" lang="en-US" sz="2800" spc="-1" strike="noStrike">
                <a:solidFill>
                  <a:srgbClr val="ffffff"/>
                </a:solidFill>
                <a:latin typeface="Arial"/>
                <a:ea typeface="DejaVu Sans"/>
              </a:rPr>
              <a:t>we</a:t>
            </a:r>
            <a:r>
              <a:rPr b="1" lang="fr-FR" sz="2800" spc="-1" strike="noStrike">
                <a:solidFill>
                  <a:srgbClr val="ffffff"/>
                </a:solidFill>
                <a:latin typeface="Arial"/>
                <a:ea typeface="DejaVu Sans"/>
              </a:rPr>
              <a:t> can </a:t>
            </a:r>
            <a:r>
              <a:rPr b="1" lang="en-US" sz="2800" spc="-1" strike="noStrike">
                <a:solidFill>
                  <a:srgbClr val="ffffff"/>
                </a:solidFill>
                <a:latin typeface="Arial"/>
                <a:ea typeface="DejaVu Sans"/>
              </a:rPr>
              <a:t>see</a:t>
            </a:r>
            <a:r>
              <a:rPr b="1" lang="fr-FR" sz="2800" spc="-1" strike="noStrike">
                <a:solidFill>
                  <a:srgbClr val="ffffff"/>
                </a:solidFill>
                <a:latin typeface="Arial"/>
                <a:ea typeface="DejaVu Sans"/>
              </a:rPr>
              <a:t> the importance of adapting social buzz stockage ressources with photos type</a:t>
            </a:r>
            <a:endParaRPr b="0" lang="fr-FR" sz="2800" spc="-1" strike="noStrike">
              <a:latin typeface="Arial"/>
            </a:endParaRPr>
          </a:p>
        </p:txBody>
      </p:sp>
      <p:pic>
        <p:nvPicPr>
          <p:cNvPr id="419" name="" descr=""/>
          <p:cNvPicPr/>
          <p:nvPr/>
        </p:nvPicPr>
        <p:blipFill>
          <a:blip r:embed="rId17"/>
          <a:stretch/>
        </p:blipFill>
        <p:spPr>
          <a:xfrm>
            <a:off x="9540000" y="1620000"/>
            <a:ext cx="7739280" cy="6659280"/>
          </a:xfrm>
          <a:prstGeom prst="rect">
            <a:avLst/>
          </a:prstGeom>
          <a:ln w="0">
            <a:noFill/>
          </a:ln>
        </p:spPr>
      </p:pic>
      <p:grpSp>
        <p:nvGrpSpPr>
          <p:cNvPr id="420" name="Group 34"/>
          <p:cNvGrpSpPr/>
          <p:nvPr/>
        </p:nvGrpSpPr>
        <p:grpSpPr>
          <a:xfrm>
            <a:off x="23760" y="0"/>
            <a:ext cx="1853280" cy="1799280"/>
            <a:chOff x="23760" y="0"/>
            <a:chExt cx="1853280" cy="1799280"/>
          </a:xfrm>
        </p:grpSpPr>
        <p:grpSp>
          <p:nvGrpSpPr>
            <p:cNvPr id="421" name="Group 35"/>
            <p:cNvGrpSpPr/>
            <p:nvPr/>
          </p:nvGrpSpPr>
          <p:grpSpPr>
            <a:xfrm>
              <a:off x="23760" y="276480"/>
              <a:ext cx="1522800" cy="1522800"/>
              <a:chOff x="23760" y="276480"/>
              <a:chExt cx="1522800" cy="1522800"/>
            </a:xfrm>
          </p:grpSpPr>
          <p:sp>
            <p:nvSpPr>
              <p:cNvPr id="422" name="Freeform 7"/>
              <p:cNvSpPr/>
              <p:nvPr/>
            </p:nvSpPr>
            <p:spPr>
              <a:xfrm>
                <a:off x="23760" y="276480"/>
                <a:ext cx="1522800" cy="1522800"/>
              </a:xfrm>
              <a:custGeom>
                <a:avLst/>
                <a:gdLst>
                  <a:gd name="textAreaLeft" fmla="*/ 0 w 1522800"/>
                  <a:gd name="textAreaRight" fmla="*/ 1524240 w 1522800"/>
                  <a:gd name="textAreaTop" fmla="*/ 0 h 1522800"/>
                  <a:gd name="textAreaBottom" fmla="*/ 1524240 h 1522800"/>
                </a:gdLst>
                <a:ahLst/>
                <a:rect l="textAreaLeft" t="textAreaTop" r="textAreaRight" b="textAreaBottom"/>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a:ln w="0">
                <a:noFill/>
              </a:ln>
            </p:spPr>
            <p:style>
              <a:lnRef idx="0"/>
              <a:fillRef idx="0"/>
              <a:effectRef idx="0"/>
              <a:fontRef idx="minor"/>
            </p:style>
          </p:sp>
        </p:grpSp>
        <p:pic>
          <p:nvPicPr>
            <p:cNvPr id="423" name="Picture 50" descr=""/>
            <p:cNvPicPr/>
            <p:nvPr/>
          </p:nvPicPr>
          <p:blipFill>
            <a:blip r:embed="rId18"/>
            <a:srcRect l="0" t="0" r="0" b="315"/>
            <a:stretch/>
          </p:blipFill>
          <p:spPr>
            <a:xfrm rot="16484400">
              <a:off x="292320" y="58680"/>
              <a:ext cx="1522800" cy="1526040"/>
            </a:xfrm>
            <a:prstGeom prst="rect">
              <a:avLst/>
            </a:prstGeom>
            <a:ln w="0">
              <a:noFill/>
            </a:ln>
          </p:spPr>
        </p:pic>
      </p:grpSp>
      <p:sp>
        <p:nvSpPr>
          <p:cNvPr id="424" name="TextBox 10"/>
          <p:cNvSpPr/>
          <p:nvPr/>
        </p:nvSpPr>
        <p:spPr>
          <a:xfrm>
            <a:off x="655920" y="276480"/>
            <a:ext cx="1227960" cy="912960"/>
          </a:xfrm>
          <a:prstGeom prst="rect">
            <a:avLst/>
          </a:prstGeom>
          <a:noFill/>
          <a:ln w="0">
            <a:noFill/>
          </a:ln>
        </p:spPr>
        <p:style>
          <a:lnRef idx="0"/>
          <a:fillRef idx="0"/>
          <a:effectRef idx="0"/>
          <a:fontRef idx="minor"/>
        </p:style>
        <p:txBody>
          <a:bodyPr lIns="0" rIns="0" tIns="0" bIns="0" anchor="t">
            <a:spAutoFit/>
          </a:bodyPr>
          <a:p>
            <a:pPr>
              <a:lnSpc>
                <a:spcPts val="7191"/>
              </a:lnSpc>
            </a:pPr>
            <a:r>
              <a:rPr b="0" lang="en-US" sz="7190" spc="-642" strike="noStrike">
                <a:solidFill>
                  <a:srgbClr val="ffffff"/>
                </a:solidFill>
                <a:latin typeface="Clear Sans Regular Bold"/>
                <a:ea typeface="DejaVu Sans"/>
              </a:rPr>
              <a:t>5</a:t>
            </a:r>
            <a:endParaRPr b="0" lang="fr-FR" sz="7190" spc="-1" strike="noStrike">
              <a:latin typeface="Arial"/>
            </a:endParaRPr>
          </a:p>
        </p:txBody>
      </p:sp>
      <p:pic>
        <p:nvPicPr>
          <p:cNvPr id="425" name="" descr=""/>
          <p:cNvPicPr/>
          <p:nvPr/>
        </p:nvPicPr>
        <p:blipFill>
          <a:blip r:embed="rId19"/>
          <a:stretch/>
        </p:blipFill>
        <p:spPr>
          <a:xfrm>
            <a:off x="-39600" y="5040000"/>
            <a:ext cx="2424600" cy="5399280"/>
          </a:xfrm>
          <a:prstGeom prst="rect">
            <a:avLst/>
          </a:prstGeom>
          <a:ln w="0">
            <a:noFill/>
          </a:ln>
        </p:spPr>
      </p:pic>
      <p:sp>
        <p:nvSpPr>
          <p:cNvPr id="426" name="AutoShape 12"/>
          <p:cNvSpPr/>
          <p:nvPr/>
        </p:nvSpPr>
        <p:spPr>
          <a:xfrm>
            <a:off x="2430000" y="780840"/>
            <a:ext cx="6749280" cy="1079280"/>
          </a:xfrm>
          <a:prstGeom prst="rect">
            <a:avLst/>
          </a:prstGeom>
          <a:solidFill>
            <a:srgbClr val="61a5f7"/>
          </a:solidFill>
          <a:ln w="0">
            <a:noFill/>
          </a:ln>
        </p:spPr>
        <p:style>
          <a:lnRef idx="0"/>
          <a:fillRef idx="0"/>
          <a:effectRef idx="0"/>
          <a:fontRef idx="minor"/>
        </p:style>
        <p:txBody>
          <a:bodyPr lIns="90000" rIns="90000" tIns="45000" bIns="45000" anchor="ctr">
            <a:noAutofit/>
          </a:bodyPr>
          <a:p>
            <a:pPr algn="ctr">
              <a:lnSpc>
                <a:spcPct val="100000"/>
              </a:lnSpc>
            </a:pPr>
            <a:r>
              <a:rPr b="1" lang="fr-FR" sz="2800" spc="-1" strike="noStrike">
                <a:solidFill>
                  <a:srgbClr val="ffffff"/>
                </a:solidFill>
                <a:latin typeface="Arial"/>
                <a:ea typeface="DejaVu Sans"/>
              </a:rPr>
              <a:t>the most used content types</a:t>
            </a:r>
            <a:endParaRPr b="0" lang="fr-FR" sz="2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7" name="Picture 52" descr=""/>
          <p:cNvPicPr/>
          <p:nvPr/>
        </p:nvPicPr>
        <p:blipFill>
          <a:blip r:embed="rId1"/>
          <a:stretch/>
        </p:blipFill>
        <p:spPr>
          <a:xfrm rot="5400000">
            <a:off x="10143720" y="5003640"/>
            <a:ext cx="942120" cy="279360"/>
          </a:xfrm>
          <a:prstGeom prst="rect">
            <a:avLst/>
          </a:prstGeom>
          <a:ln w="0">
            <a:noFill/>
          </a:ln>
        </p:spPr>
      </p:pic>
      <p:pic>
        <p:nvPicPr>
          <p:cNvPr id="428" name="Picture 53" descr=""/>
          <p:cNvPicPr/>
          <p:nvPr/>
        </p:nvPicPr>
        <p:blipFill>
          <a:blip r:embed="rId2"/>
          <a:stretch/>
        </p:blipFill>
        <p:spPr>
          <a:xfrm rot="5400000">
            <a:off x="10143720" y="2226960"/>
            <a:ext cx="942120" cy="279360"/>
          </a:xfrm>
          <a:prstGeom prst="rect">
            <a:avLst/>
          </a:prstGeom>
          <a:ln w="0">
            <a:noFill/>
          </a:ln>
        </p:spPr>
      </p:pic>
      <p:pic>
        <p:nvPicPr>
          <p:cNvPr id="429" name="Picture 54" descr=""/>
          <p:cNvPicPr/>
          <p:nvPr/>
        </p:nvPicPr>
        <p:blipFill>
          <a:blip r:embed="rId3"/>
          <a:stretch/>
        </p:blipFill>
        <p:spPr>
          <a:xfrm rot="5400000">
            <a:off x="10143720" y="7779960"/>
            <a:ext cx="942120" cy="279360"/>
          </a:xfrm>
          <a:prstGeom prst="rect">
            <a:avLst/>
          </a:prstGeom>
          <a:ln w="0">
            <a:noFill/>
          </a:ln>
        </p:spPr>
      </p:pic>
      <p:pic>
        <p:nvPicPr>
          <p:cNvPr id="430" name="Picture 55" descr=""/>
          <p:cNvPicPr/>
          <p:nvPr/>
        </p:nvPicPr>
        <p:blipFill>
          <a:blip r:embed="rId4"/>
          <a:srcRect l="4068" t="1616" r="4068" b="1616"/>
          <a:stretch/>
        </p:blipFill>
        <p:spPr>
          <a:xfrm>
            <a:off x="5438160" y="1161720"/>
            <a:ext cx="5036400" cy="7963200"/>
          </a:xfrm>
          <a:prstGeom prst="rect">
            <a:avLst/>
          </a:prstGeom>
          <a:ln w="0">
            <a:noFill/>
          </a:ln>
        </p:spPr>
      </p:pic>
      <p:sp>
        <p:nvSpPr>
          <p:cNvPr id="431" name="TextBox 13"/>
          <p:cNvSpPr/>
          <p:nvPr/>
        </p:nvSpPr>
        <p:spPr>
          <a:xfrm>
            <a:off x="457200" y="4539600"/>
            <a:ext cx="4703040" cy="1219680"/>
          </a:xfrm>
          <a:prstGeom prst="rect">
            <a:avLst/>
          </a:prstGeom>
          <a:noFill/>
          <a:ln w="0">
            <a:noFill/>
          </a:ln>
        </p:spPr>
        <p:style>
          <a:lnRef idx="0"/>
          <a:fillRef idx="0"/>
          <a:effectRef idx="0"/>
          <a:fontRef idx="minor"/>
        </p:style>
        <p:txBody>
          <a:bodyPr lIns="0" rIns="0" tIns="0" bIns="0" anchor="t">
            <a:spAutoFit/>
          </a:bodyPr>
          <a:p>
            <a:pPr>
              <a:lnSpc>
                <a:spcPts val="9601"/>
              </a:lnSpc>
            </a:pPr>
            <a:r>
              <a:rPr b="0" lang="en-US" sz="8000" spc="-80" strike="noStrike">
                <a:solidFill>
                  <a:srgbClr val="000000"/>
                </a:solidFill>
                <a:highlight>
                  <a:srgbClr val="a100ff"/>
                </a:highlight>
                <a:latin typeface="Graphik Regular"/>
              </a:rPr>
              <a:t>Summary</a:t>
            </a:r>
            <a:endParaRPr b="0" lang="fr-FR" sz="8000" spc="-1" strike="noStrike">
              <a:highlight>
                <a:srgbClr val="a100ff"/>
              </a:highlight>
              <a:latin typeface="Arial"/>
            </a:endParaRPr>
          </a:p>
        </p:txBody>
      </p:sp>
      <p:grpSp>
        <p:nvGrpSpPr>
          <p:cNvPr id="432" name="Group 39"/>
          <p:cNvGrpSpPr/>
          <p:nvPr/>
        </p:nvGrpSpPr>
        <p:grpSpPr>
          <a:xfrm>
            <a:off x="326880" y="9481320"/>
            <a:ext cx="9711360" cy="2016720"/>
            <a:chOff x="326880" y="9481320"/>
            <a:chExt cx="9711360" cy="2016720"/>
          </a:xfrm>
        </p:grpSpPr>
        <p:pic>
          <p:nvPicPr>
            <p:cNvPr id="433" name="Picture 56" descr=""/>
            <p:cNvPicPr/>
            <p:nvPr/>
          </p:nvPicPr>
          <p:blipFill>
            <a:blip r:embed="rId5">
              <a:alphaModFix amt="80000"/>
            </a:blip>
            <a:stretch/>
          </p:blipFill>
          <p:spPr>
            <a:xfrm>
              <a:off x="7869600" y="9481320"/>
              <a:ext cx="2168640" cy="2016720"/>
            </a:xfrm>
            <a:prstGeom prst="rect">
              <a:avLst/>
            </a:prstGeom>
            <a:ln w="0">
              <a:noFill/>
            </a:ln>
          </p:spPr>
        </p:pic>
        <p:pic>
          <p:nvPicPr>
            <p:cNvPr id="434" name="Picture 57" descr=""/>
            <p:cNvPicPr/>
            <p:nvPr/>
          </p:nvPicPr>
          <p:blipFill>
            <a:blip r:embed="rId6">
              <a:alphaModFix amt="80000"/>
            </a:blip>
            <a:stretch/>
          </p:blipFill>
          <p:spPr>
            <a:xfrm>
              <a:off x="5355360" y="9481320"/>
              <a:ext cx="2168640" cy="2016720"/>
            </a:xfrm>
            <a:prstGeom prst="rect">
              <a:avLst/>
            </a:prstGeom>
            <a:ln w="0">
              <a:noFill/>
            </a:ln>
          </p:spPr>
        </p:pic>
        <p:pic>
          <p:nvPicPr>
            <p:cNvPr id="435" name="Picture 58" descr=""/>
            <p:cNvPicPr/>
            <p:nvPr/>
          </p:nvPicPr>
          <p:blipFill>
            <a:blip r:embed="rId7">
              <a:alphaModFix amt="80000"/>
            </a:blip>
            <a:stretch/>
          </p:blipFill>
          <p:spPr>
            <a:xfrm>
              <a:off x="2841120" y="9481320"/>
              <a:ext cx="2168640" cy="2016720"/>
            </a:xfrm>
            <a:prstGeom prst="rect">
              <a:avLst/>
            </a:prstGeom>
            <a:ln w="0">
              <a:noFill/>
            </a:ln>
          </p:spPr>
        </p:pic>
        <p:pic>
          <p:nvPicPr>
            <p:cNvPr id="436" name="Picture 59" descr=""/>
            <p:cNvPicPr/>
            <p:nvPr/>
          </p:nvPicPr>
          <p:blipFill>
            <a:blip r:embed="rId8">
              <a:alphaModFix amt="80000"/>
            </a:blip>
            <a:stretch/>
          </p:blipFill>
          <p:spPr>
            <a:xfrm>
              <a:off x="326880" y="9481320"/>
              <a:ext cx="2168640" cy="2016720"/>
            </a:xfrm>
            <a:prstGeom prst="rect">
              <a:avLst/>
            </a:prstGeom>
            <a:ln w="0">
              <a:noFill/>
            </a:ln>
          </p:spPr>
        </p:pic>
      </p:grpSp>
      <p:grpSp>
        <p:nvGrpSpPr>
          <p:cNvPr id="437" name="Group 40"/>
          <p:cNvGrpSpPr/>
          <p:nvPr/>
        </p:nvGrpSpPr>
        <p:grpSpPr>
          <a:xfrm>
            <a:off x="326880" y="-1179720"/>
            <a:ext cx="9711360" cy="2016720"/>
            <a:chOff x="326880" y="-1179720"/>
            <a:chExt cx="9711360" cy="2016720"/>
          </a:xfrm>
        </p:grpSpPr>
        <p:pic>
          <p:nvPicPr>
            <p:cNvPr id="438" name="Picture 60" descr=""/>
            <p:cNvPicPr/>
            <p:nvPr/>
          </p:nvPicPr>
          <p:blipFill>
            <a:blip r:embed="rId9">
              <a:alphaModFix amt="80000"/>
            </a:blip>
            <a:stretch/>
          </p:blipFill>
          <p:spPr>
            <a:xfrm>
              <a:off x="7869600" y="-1179720"/>
              <a:ext cx="2168640" cy="2016720"/>
            </a:xfrm>
            <a:prstGeom prst="rect">
              <a:avLst/>
            </a:prstGeom>
            <a:ln w="0">
              <a:noFill/>
            </a:ln>
          </p:spPr>
        </p:pic>
        <p:pic>
          <p:nvPicPr>
            <p:cNvPr id="439" name="Picture 61" descr=""/>
            <p:cNvPicPr/>
            <p:nvPr/>
          </p:nvPicPr>
          <p:blipFill>
            <a:blip r:embed="rId10">
              <a:alphaModFix amt="80000"/>
            </a:blip>
            <a:stretch/>
          </p:blipFill>
          <p:spPr>
            <a:xfrm>
              <a:off x="5355360" y="-1179720"/>
              <a:ext cx="2168640" cy="2016720"/>
            </a:xfrm>
            <a:prstGeom prst="rect">
              <a:avLst/>
            </a:prstGeom>
            <a:ln w="0">
              <a:noFill/>
            </a:ln>
          </p:spPr>
        </p:pic>
        <p:pic>
          <p:nvPicPr>
            <p:cNvPr id="440" name="Picture 62" descr=""/>
            <p:cNvPicPr/>
            <p:nvPr/>
          </p:nvPicPr>
          <p:blipFill>
            <a:blip r:embed="rId11">
              <a:alphaModFix amt="80000"/>
            </a:blip>
            <a:stretch/>
          </p:blipFill>
          <p:spPr>
            <a:xfrm>
              <a:off x="2841120" y="-1179720"/>
              <a:ext cx="2168640" cy="2016720"/>
            </a:xfrm>
            <a:prstGeom prst="rect">
              <a:avLst/>
            </a:prstGeom>
            <a:ln w="0">
              <a:noFill/>
            </a:ln>
          </p:spPr>
        </p:pic>
        <p:pic>
          <p:nvPicPr>
            <p:cNvPr id="441" name="Picture 63" descr=""/>
            <p:cNvPicPr/>
            <p:nvPr/>
          </p:nvPicPr>
          <p:blipFill>
            <a:blip r:embed="rId12">
              <a:alphaModFix amt="80000"/>
            </a:blip>
            <a:stretch/>
          </p:blipFill>
          <p:spPr>
            <a:xfrm>
              <a:off x="326880" y="-1179720"/>
              <a:ext cx="2168640" cy="2016720"/>
            </a:xfrm>
            <a:prstGeom prst="rect">
              <a:avLst/>
            </a:prstGeom>
            <a:ln w="0">
              <a:noFill/>
            </a:ln>
          </p:spPr>
        </p:pic>
      </p:grpSp>
      <p:grpSp>
        <p:nvGrpSpPr>
          <p:cNvPr id="442" name="Group 41"/>
          <p:cNvGrpSpPr/>
          <p:nvPr/>
        </p:nvGrpSpPr>
        <p:grpSpPr>
          <a:xfrm>
            <a:off x="11581920" y="3852000"/>
            <a:ext cx="5677200" cy="2581200"/>
            <a:chOff x="11581920" y="3852000"/>
            <a:chExt cx="5677200" cy="2581200"/>
          </a:xfrm>
        </p:grpSpPr>
        <p:sp>
          <p:nvSpPr>
            <p:cNvPr id="443" name="TextBox 14"/>
            <p:cNvSpPr/>
            <p:nvPr/>
          </p:nvSpPr>
          <p:spPr>
            <a:xfrm>
              <a:off x="11581920" y="4406760"/>
              <a:ext cx="5677200" cy="2026440"/>
            </a:xfrm>
            <a:prstGeom prst="rect">
              <a:avLst/>
            </a:prstGeom>
            <a:noFill/>
            <a:ln w="0">
              <a:noFill/>
            </a:ln>
          </p:spPr>
          <p:style>
            <a:lnRef idx="0"/>
            <a:fillRef idx="0"/>
            <a:effectRef idx="0"/>
            <a:fontRef idx="minor"/>
          </p:style>
          <p:txBody>
            <a:bodyPr lIns="0" rIns="0" tIns="0" bIns="0" anchor="t">
              <a:spAutoFit/>
            </a:bodyPr>
            <a:p>
              <a:pPr>
                <a:lnSpc>
                  <a:spcPts val="2659"/>
                </a:lnSpc>
              </a:pPr>
              <a:r>
                <a:rPr b="0" lang="en-US" sz="1900" spc="-21" strike="noStrike">
                  <a:solidFill>
                    <a:srgbClr val="000000"/>
                  </a:solidFill>
                  <a:latin typeface="Graphik Regular"/>
                </a:rPr>
                <a:t>Food is a common theme with the top 5 categories with "Healthy Eating" ranking the highest. This may give an indication to the audience within your user base. You could use this insight to create a campaign and work with healthy eating brands to boost user engagement.</a:t>
              </a:r>
              <a:endParaRPr b="0" lang="fr-FR" sz="1900" spc="-1" strike="noStrike">
                <a:latin typeface="Arial"/>
              </a:endParaRPr>
            </a:p>
          </p:txBody>
        </p:sp>
        <p:sp>
          <p:nvSpPr>
            <p:cNvPr id="444" name="TextBox 17"/>
            <p:cNvSpPr/>
            <p:nvPr/>
          </p:nvSpPr>
          <p:spPr>
            <a:xfrm>
              <a:off x="11581920" y="3852000"/>
              <a:ext cx="5677200" cy="372960"/>
            </a:xfrm>
            <a:prstGeom prst="rect">
              <a:avLst/>
            </a:prstGeom>
            <a:noFill/>
            <a:ln w="0">
              <a:noFill/>
            </a:ln>
          </p:spPr>
          <p:style>
            <a:lnRef idx="0"/>
            <a:fillRef idx="0"/>
            <a:effectRef idx="0"/>
            <a:fontRef idx="minor"/>
          </p:style>
          <p:txBody>
            <a:bodyPr lIns="0" rIns="0" tIns="0" bIns="0" anchor="t">
              <a:spAutoFit/>
            </a:bodyPr>
            <a:p>
              <a:pPr>
                <a:lnSpc>
                  <a:spcPts val="2940"/>
                </a:lnSpc>
              </a:pPr>
              <a:r>
                <a:rPr b="1" lang="en-US" sz="2100" spc="-21" strike="noStrike">
                  <a:solidFill>
                    <a:srgbClr val="000000"/>
                  </a:solidFill>
                  <a:latin typeface="Graphik Regular"/>
                </a:rPr>
                <a:t>INSIGHT</a:t>
              </a:r>
              <a:endParaRPr b="1" lang="fr-FR" sz="2100" spc="-1" strike="noStrike">
                <a:latin typeface="Arial"/>
              </a:endParaRPr>
            </a:p>
          </p:txBody>
        </p:sp>
      </p:grpSp>
      <p:grpSp>
        <p:nvGrpSpPr>
          <p:cNvPr id="445" name="Group 42"/>
          <p:cNvGrpSpPr/>
          <p:nvPr/>
        </p:nvGrpSpPr>
        <p:grpSpPr>
          <a:xfrm>
            <a:off x="11581920" y="1580400"/>
            <a:ext cx="5677200" cy="1567440"/>
            <a:chOff x="11581920" y="1580400"/>
            <a:chExt cx="5677200" cy="1567440"/>
          </a:xfrm>
        </p:grpSpPr>
        <p:sp>
          <p:nvSpPr>
            <p:cNvPr id="446" name="TextBox 18"/>
            <p:cNvSpPr/>
            <p:nvPr/>
          </p:nvSpPr>
          <p:spPr>
            <a:xfrm>
              <a:off x="11581920" y="2135160"/>
              <a:ext cx="5677200" cy="1012680"/>
            </a:xfrm>
            <a:prstGeom prst="rect">
              <a:avLst/>
            </a:prstGeom>
            <a:noFill/>
            <a:ln w="0">
              <a:noFill/>
            </a:ln>
          </p:spPr>
          <p:style>
            <a:lnRef idx="0"/>
            <a:fillRef idx="0"/>
            <a:effectRef idx="0"/>
            <a:fontRef idx="minor"/>
          </p:style>
          <p:txBody>
            <a:bodyPr lIns="0" rIns="0" tIns="0" bIns="0" anchor="t">
              <a:spAutoFit/>
            </a:bodyPr>
            <a:p>
              <a:pPr>
                <a:lnSpc>
                  <a:spcPts val="2659"/>
                </a:lnSpc>
              </a:pPr>
              <a:r>
                <a:rPr b="0" lang="en-US" sz="1900" spc="-21" strike="noStrike">
                  <a:solidFill>
                    <a:srgbClr val="000000"/>
                  </a:solidFill>
                  <a:latin typeface="Graphik Regular"/>
                </a:rPr>
                <a:t>Animals and science are the two most popular categories of content, showing that people enjoy "real-life" and "factual" content the most.</a:t>
              </a:r>
              <a:endParaRPr b="0" lang="fr-FR" sz="1900" spc="-1" strike="noStrike">
                <a:latin typeface="Arial"/>
              </a:endParaRPr>
            </a:p>
          </p:txBody>
        </p:sp>
        <p:sp>
          <p:nvSpPr>
            <p:cNvPr id="447" name="TextBox 19"/>
            <p:cNvSpPr/>
            <p:nvPr/>
          </p:nvSpPr>
          <p:spPr>
            <a:xfrm>
              <a:off x="11581920" y="1580400"/>
              <a:ext cx="5677200" cy="372960"/>
            </a:xfrm>
            <a:prstGeom prst="rect">
              <a:avLst/>
            </a:prstGeom>
            <a:noFill/>
            <a:ln w="0">
              <a:noFill/>
            </a:ln>
          </p:spPr>
          <p:style>
            <a:lnRef idx="0"/>
            <a:fillRef idx="0"/>
            <a:effectRef idx="0"/>
            <a:fontRef idx="minor"/>
          </p:style>
          <p:txBody>
            <a:bodyPr lIns="0" rIns="0" tIns="0" bIns="0" anchor="t">
              <a:spAutoFit/>
            </a:bodyPr>
            <a:p>
              <a:pPr>
                <a:lnSpc>
                  <a:spcPts val="2940"/>
                </a:lnSpc>
              </a:pPr>
              <a:r>
                <a:rPr b="1" lang="en-US" sz="2100" spc="-21" strike="noStrike">
                  <a:solidFill>
                    <a:srgbClr val="000000"/>
                  </a:solidFill>
                  <a:latin typeface="Graphik Regular"/>
                </a:rPr>
                <a:t>ANALYSIS</a:t>
              </a:r>
              <a:endParaRPr b="1" lang="fr-FR" sz="2100" spc="-1" strike="noStrike">
                <a:latin typeface="Arial"/>
              </a:endParaRPr>
            </a:p>
          </p:txBody>
        </p:sp>
      </p:grpSp>
      <p:grpSp>
        <p:nvGrpSpPr>
          <p:cNvPr id="448" name="Group 43"/>
          <p:cNvGrpSpPr/>
          <p:nvPr/>
        </p:nvGrpSpPr>
        <p:grpSpPr>
          <a:xfrm>
            <a:off x="11581920" y="6964920"/>
            <a:ext cx="5677200" cy="1905120"/>
            <a:chOff x="11581920" y="6964920"/>
            <a:chExt cx="5677200" cy="1905120"/>
          </a:xfrm>
        </p:grpSpPr>
        <p:sp>
          <p:nvSpPr>
            <p:cNvPr id="449" name="TextBox 20"/>
            <p:cNvSpPr/>
            <p:nvPr/>
          </p:nvSpPr>
          <p:spPr>
            <a:xfrm>
              <a:off x="11581920" y="7519680"/>
              <a:ext cx="5677200" cy="1350360"/>
            </a:xfrm>
            <a:prstGeom prst="rect">
              <a:avLst/>
            </a:prstGeom>
            <a:noFill/>
            <a:ln w="0">
              <a:noFill/>
            </a:ln>
          </p:spPr>
          <p:style>
            <a:lnRef idx="0"/>
            <a:fillRef idx="0"/>
            <a:effectRef idx="0"/>
            <a:fontRef idx="minor"/>
          </p:style>
          <p:txBody>
            <a:bodyPr lIns="0" rIns="0" tIns="0" bIns="0" anchor="t">
              <a:spAutoFit/>
            </a:bodyPr>
            <a:p>
              <a:pPr>
                <a:lnSpc>
                  <a:spcPts val="2659"/>
                </a:lnSpc>
              </a:pPr>
              <a:r>
                <a:rPr b="0" lang="en-US" sz="1900" spc="-21" strike="noStrike">
                  <a:solidFill>
                    <a:srgbClr val="000000"/>
                  </a:solidFill>
                  <a:latin typeface="Graphik Regular"/>
                </a:rPr>
                <a:t>This ad-hoc analysis is insightful, but it's time to take this analysis into large scale production for real-time understanding of your business. We can show you how to do this.   </a:t>
              </a:r>
              <a:endParaRPr b="0" lang="fr-FR" sz="1900" spc="-1" strike="noStrike">
                <a:latin typeface="Arial"/>
              </a:endParaRPr>
            </a:p>
          </p:txBody>
        </p:sp>
        <p:sp>
          <p:nvSpPr>
            <p:cNvPr id="450" name="TextBox 25"/>
            <p:cNvSpPr/>
            <p:nvPr/>
          </p:nvSpPr>
          <p:spPr>
            <a:xfrm>
              <a:off x="11581920" y="6964920"/>
              <a:ext cx="5677200" cy="372960"/>
            </a:xfrm>
            <a:prstGeom prst="rect">
              <a:avLst/>
            </a:prstGeom>
            <a:noFill/>
            <a:ln w="0">
              <a:noFill/>
            </a:ln>
          </p:spPr>
          <p:style>
            <a:lnRef idx="0"/>
            <a:fillRef idx="0"/>
            <a:effectRef idx="0"/>
            <a:fontRef idx="minor"/>
          </p:style>
          <p:txBody>
            <a:bodyPr lIns="0" rIns="0" tIns="0" bIns="0" anchor="t">
              <a:spAutoFit/>
            </a:bodyPr>
            <a:p>
              <a:pPr>
                <a:lnSpc>
                  <a:spcPts val="2940"/>
                </a:lnSpc>
              </a:pPr>
              <a:r>
                <a:rPr b="1" lang="en-US" sz="2100" spc="-21" strike="noStrike">
                  <a:solidFill>
                    <a:srgbClr val="000000"/>
                  </a:solidFill>
                  <a:latin typeface="Graphik Regular"/>
                </a:rPr>
                <a:t>NEXT STEPS</a:t>
              </a:r>
              <a:endParaRPr b="1" lang="fr-FR" sz="2100" spc="-1" strike="noStrike">
                <a:latin typeface="Arial"/>
              </a:endParaRPr>
            </a:p>
          </p:txBody>
        </p:sp>
      </p:gr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100ff"/>
        </a:solidFill>
      </p:bgPr>
    </p:bg>
    <p:spTree>
      <p:nvGrpSpPr>
        <p:cNvPr id="1" name=""/>
        <p:cNvGrpSpPr/>
        <p:nvPr/>
      </p:nvGrpSpPr>
      <p:grpSpPr>
        <a:xfrm>
          <a:off x="0" y="0"/>
          <a:ext cx="0" cy="0"/>
          <a:chOff x="0" y="0"/>
          <a:chExt cx="0" cy="0"/>
        </a:xfrm>
      </p:grpSpPr>
      <p:sp>
        <p:nvSpPr>
          <p:cNvPr id="451" name="TextBox 2"/>
          <p:cNvSpPr/>
          <p:nvPr/>
        </p:nvSpPr>
        <p:spPr>
          <a:xfrm>
            <a:off x="5421960" y="5552280"/>
            <a:ext cx="5384160" cy="461880"/>
          </a:xfrm>
          <a:prstGeom prst="rect">
            <a:avLst/>
          </a:prstGeom>
          <a:noFill/>
          <a:ln w="0">
            <a:noFill/>
          </a:ln>
        </p:spPr>
        <p:style>
          <a:lnRef idx="0"/>
          <a:fillRef idx="0"/>
          <a:effectRef idx="0"/>
          <a:fontRef idx="minor"/>
        </p:style>
        <p:txBody>
          <a:bodyPr lIns="0" rIns="0" tIns="0" bIns="0" anchor="t">
            <a:spAutoFit/>
          </a:bodyPr>
          <a:p>
            <a:pPr>
              <a:lnSpc>
                <a:spcPts val="3640"/>
              </a:lnSpc>
            </a:pPr>
            <a:r>
              <a:rPr b="0" lang="en-US" sz="2600" spc="-26" strike="noStrike">
                <a:solidFill>
                  <a:srgbClr val="ffffff"/>
                </a:solidFill>
                <a:latin typeface="Graphik Regular"/>
                <a:ea typeface="DejaVu Sans"/>
              </a:rPr>
              <a:t>ANY QUESTIONS?</a:t>
            </a:r>
            <a:endParaRPr b="0" lang="fr-FR" sz="2600" spc="-1" strike="noStrike">
              <a:latin typeface="Arial"/>
            </a:endParaRPr>
          </a:p>
        </p:txBody>
      </p:sp>
      <p:grpSp>
        <p:nvGrpSpPr>
          <p:cNvPr id="452" name="Group 3"/>
          <p:cNvGrpSpPr/>
          <p:nvPr/>
        </p:nvGrpSpPr>
        <p:grpSpPr>
          <a:xfrm>
            <a:off x="727920" y="3599280"/>
            <a:ext cx="3546000" cy="3369960"/>
            <a:chOff x="727920" y="3599280"/>
            <a:chExt cx="3546000" cy="3369960"/>
          </a:xfrm>
        </p:grpSpPr>
        <p:grpSp>
          <p:nvGrpSpPr>
            <p:cNvPr id="453" name="Group 4"/>
            <p:cNvGrpSpPr/>
            <p:nvPr/>
          </p:nvGrpSpPr>
          <p:grpSpPr>
            <a:xfrm>
              <a:off x="1315800" y="4011120"/>
              <a:ext cx="2958120" cy="2958120"/>
              <a:chOff x="1315800" y="4011120"/>
              <a:chExt cx="2958120" cy="2958120"/>
            </a:xfrm>
          </p:grpSpPr>
          <p:sp>
            <p:nvSpPr>
              <p:cNvPr id="454" name="Freeform 5"/>
              <p:cNvSpPr/>
              <p:nvPr/>
            </p:nvSpPr>
            <p:spPr>
              <a:xfrm>
                <a:off x="1315800" y="4011120"/>
                <a:ext cx="2958120" cy="2958120"/>
              </a:xfrm>
              <a:custGeom>
                <a:avLst/>
                <a:gdLst>
                  <a:gd name="textAreaLeft" fmla="*/ 0 w 2958120"/>
                  <a:gd name="textAreaRight" fmla="*/ 2959560 w 2958120"/>
                  <a:gd name="textAreaTop" fmla="*/ 0 h 2958120"/>
                  <a:gd name="textAreaBottom" fmla="*/ 2959560 h 2958120"/>
                </a:gdLst>
                <a:ahLst/>
                <a:rect l="textAreaLeft" t="textAreaTop" r="textAreaRight" b="textAreaBottom"/>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a:ln w="0">
                <a:noFill/>
              </a:ln>
            </p:spPr>
            <p:style>
              <a:lnRef idx="0"/>
              <a:fillRef idx="0"/>
              <a:effectRef idx="0"/>
              <a:fontRef idx="minor"/>
            </p:style>
          </p:sp>
        </p:grpSp>
        <p:pic>
          <p:nvPicPr>
            <p:cNvPr id="455" name="Picture 6" descr=""/>
            <p:cNvPicPr/>
            <p:nvPr/>
          </p:nvPicPr>
          <p:blipFill>
            <a:blip r:embed="rId1"/>
            <a:srcRect l="0" t="0" r="0" b="315"/>
            <a:stretch/>
          </p:blipFill>
          <p:spPr>
            <a:xfrm rot="16484400">
              <a:off x="847800" y="3713400"/>
              <a:ext cx="2958120" cy="2964240"/>
            </a:xfrm>
            <a:prstGeom prst="rect">
              <a:avLst/>
            </a:prstGeom>
            <a:ln w="0">
              <a:noFill/>
            </a:ln>
          </p:spPr>
        </p:pic>
      </p:grpSp>
      <p:sp>
        <p:nvSpPr>
          <p:cNvPr id="456" name="TextBox 7"/>
          <p:cNvSpPr/>
          <p:nvPr/>
        </p:nvSpPr>
        <p:spPr>
          <a:xfrm>
            <a:off x="4669200" y="4178520"/>
            <a:ext cx="5728320" cy="1218960"/>
          </a:xfrm>
          <a:prstGeom prst="rect">
            <a:avLst/>
          </a:prstGeom>
          <a:noFill/>
          <a:ln w="0">
            <a:noFill/>
          </a:ln>
        </p:spPr>
        <p:style>
          <a:lnRef idx="0"/>
          <a:fillRef idx="0"/>
          <a:effectRef idx="0"/>
          <a:fontRef idx="minor"/>
        </p:style>
        <p:txBody>
          <a:bodyPr lIns="0" rIns="0" tIns="0" bIns="0" anchor="t">
            <a:spAutoFit/>
          </a:bodyPr>
          <a:p>
            <a:pPr algn="r">
              <a:lnSpc>
                <a:spcPts val="9601"/>
              </a:lnSpc>
            </a:pPr>
            <a:r>
              <a:rPr b="0" lang="en-US" sz="8000" spc="-80" strike="noStrike">
                <a:solidFill>
                  <a:srgbClr val="ffffff"/>
                </a:solidFill>
                <a:latin typeface="Graphik Regular"/>
                <a:ea typeface="DejaVu Sans"/>
              </a:rPr>
              <a:t>Thank you!</a:t>
            </a:r>
            <a:endParaRPr b="0" lang="fr-FR" sz="8000" spc="-1" strike="noStrike">
              <a:latin typeface="Arial"/>
            </a:endParaRPr>
          </a:p>
        </p:txBody>
      </p:sp>
      <p:grpSp>
        <p:nvGrpSpPr>
          <p:cNvPr id="457" name="Group 8"/>
          <p:cNvGrpSpPr/>
          <p:nvPr/>
        </p:nvGrpSpPr>
        <p:grpSpPr>
          <a:xfrm>
            <a:off x="516960" y="-1140480"/>
            <a:ext cx="17252640" cy="2015640"/>
            <a:chOff x="516960" y="-1140480"/>
            <a:chExt cx="17252640" cy="2015640"/>
          </a:xfrm>
        </p:grpSpPr>
        <p:pic>
          <p:nvPicPr>
            <p:cNvPr id="458" name="Picture 9" descr=""/>
            <p:cNvPicPr/>
            <p:nvPr/>
          </p:nvPicPr>
          <p:blipFill>
            <a:blip r:embed="rId2">
              <a:alphaModFix amt="80000"/>
            </a:blip>
            <a:stretch/>
          </p:blipFill>
          <p:spPr>
            <a:xfrm>
              <a:off x="13087800" y="-1140480"/>
              <a:ext cx="2167560" cy="2015640"/>
            </a:xfrm>
            <a:prstGeom prst="rect">
              <a:avLst/>
            </a:prstGeom>
            <a:ln w="0">
              <a:noFill/>
            </a:ln>
          </p:spPr>
        </p:pic>
        <p:pic>
          <p:nvPicPr>
            <p:cNvPr id="459" name="Picture 10" descr=""/>
            <p:cNvPicPr/>
            <p:nvPr/>
          </p:nvPicPr>
          <p:blipFill>
            <a:blip r:embed="rId3">
              <a:alphaModFix amt="80000"/>
            </a:blip>
            <a:stretch/>
          </p:blipFill>
          <p:spPr>
            <a:xfrm>
              <a:off x="10573560" y="-1140480"/>
              <a:ext cx="2167560" cy="2015640"/>
            </a:xfrm>
            <a:prstGeom prst="rect">
              <a:avLst/>
            </a:prstGeom>
            <a:ln w="0">
              <a:noFill/>
            </a:ln>
          </p:spPr>
        </p:pic>
        <p:pic>
          <p:nvPicPr>
            <p:cNvPr id="460" name="Picture 11" descr=""/>
            <p:cNvPicPr/>
            <p:nvPr/>
          </p:nvPicPr>
          <p:blipFill>
            <a:blip r:embed="rId4">
              <a:alphaModFix amt="80000"/>
            </a:blip>
            <a:stretch/>
          </p:blipFill>
          <p:spPr>
            <a:xfrm>
              <a:off x="8059680" y="-1140480"/>
              <a:ext cx="2167560" cy="2015640"/>
            </a:xfrm>
            <a:prstGeom prst="rect">
              <a:avLst/>
            </a:prstGeom>
            <a:ln w="0">
              <a:noFill/>
            </a:ln>
          </p:spPr>
        </p:pic>
        <p:pic>
          <p:nvPicPr>
            <p:cNvPr id="461" name="Picture 12" descr=""/>
            <p:cNvPicPr/>
            <p:nvPr/>
          </p:nvPicPr>
          <p:blipFill>
            <a:blip r:embed="rId5">
              <a:alphaModFix amt="80000"/>
            </a:blip>
            <a:stretch/>
          </p:blipFill>
          <p:spPr>
            <a:xfrm>
              <a:off x="15602040" y="-1140480"/>
              <a:ext cx="2167560" cy="2015640"/>
            </a:xfrm>
            <a:prstGeom prst="rect">
              <a:avLst/>
            </a:prstGeom>
            <a:ln w="0">
              <a:noFill/>
            </a:ln>
          </p:spPr>
        </p:pic>
        <p:pic>
          <p:nvPicPr>
            <p:cNvPr id="462" name="Picture 13" descr=""/>
            <p:cNvPicPr/>
            <p:nvPr/>
          </p:nvPicPr>
          <p:blipFill>
            <a:blip r:embed="rId6">
              <a:alphaModFix amt="80000"/>
            </a:blip>
            <a:stretch/>
          </p:blipFill>
          <p:spPr>
            <a:xfrm>
              <a:off x="5545440" y="-1140480"/>
              <a:ext cx="2167560" cy="2015640"/>
            </a:xfrm>
            <a:prstGeom prst="rect">
              <a:avLst/>
            </a:prstGeom>
            <a:ln w="0">
              <a:noFill/>
            </a:ln>
          </p:spPr>
        </p:pic>
        <p:pic>
          <p:nvPicPr>
            <p:cNvPr id="463" name="Picture 14" descr=""/>
            <p:cNvPicPr/>
            <p:nvPr/>
          </p:nvPicPr>
          <p:blipFill>
            <a:blip r:embed="rId7">
              <a:alphaModFix amt="80000"/>
            </a:blip>
            <a:stretch/>
          </p:blipFill>
          <p:spPr>
            <a:xfrm>
              <a:off x="3031200" y="-1140480"/>
              <a:ext cx="2167560" cy="2015640"/>
            </a:xfrm>
            <a:prstGeom prst="rect">
              <a:avLst/>
            </a:prstGeom>
            <a:ln w="0">
              <a:noFill/>
            </a:ln>
          </p:spPr>
        </p:pic>
        <p:pic>
          <p:nvPicPr>
            <p:cNvPr id="464" name="Picture 15" descr=""/>
            <p:cNvPicPr/>
            <p:nvPr/>
          </p:nvPicPr>
          <p:blipFill>
            <a:blip r:embed="rId8">
              <a:alphaModFix amt="80000"/>
            </a:blip>
            <a:stretch/>
          </p:blipFill>
          <p:spPr>
            <a:xfrm>
              <a:off x="516960" y="-1140480"/>
              <a:ext cx="2167560" cy="2015640"/>
            </a:xfrm>
            <a:prstGeom prst="rect">
              <a:avLst/>
            </a:prstGeom>
            <a:ln w="0">
              <a:noFill/>
            </a:ln>
          </p:spPr>
        </p:pic>
      </p:grpSp>
      <p:grpSp>
        <p:nvGrpSpPr>
          <p:cNvPr id="465" name="Group 16"/>
          <p:cNvGrpSpPr/>
          <p:nvPr/>
        </p:nvGrpSpPr>
        <p:grpSpPr>
          <a:xfrm>
            <a:off x="516960" y="9394200"/>
            <a:ext cx="17252640" cy="2015640"/>
            <a:chOff x="516960" y="9394200"/>
            <a:chExt cx="17252640" cy="2015640"/>
          </a:xfrm>
        </p:grpSpPr>
        <p:pic>
          <p:nvPicPr>
            <p:cNvPr id="466" name="Picture 17" descr=""/>
            <p:cNvPicPr/>
            <p:nvPr/>
          </p:nvPicPr>
          <p:blipFill>
            <a:blip r:embed="rId9">
              <a:alphaModFix amt="80000"/>
            </a:blip>
            <a:stretch/>
          </p:blipFill>
          <p:spPr>
            <a:xfrm>
              <a:off x="13087800" y="9394200"/>
              <a:ext cx="2167560" cy="2015640"/>
            </a:xfrm>
            <a:prstGeom prst="rect">
              <a:avLst/>
            </a:prstGeom>
            <a:ln w="0">
              <a:noFill/>
            </a:ln>
          </p:spPr>
        </p:pic>
        <p:pic>
          <p:nvPicPr>
            <p:cNvPr id="467" name="Picture 18" descr=""/>
            <p:cNvPicPr/>
            <p:nvPr/>
          </p:nvPicPr>
          <p:blipFill>
            <a:blip r:embed="rId10">
              <a:alphaModFix amt="80000"/>
            </a:blip>
            <a:stretch/>
          </p:blipFill>
          <p:spPr>
            <a:xfrm>
              <a:off x="10573560" y="9394200"/>
              <a:ext cx="2167560" cy="2015640"/>
            </a:xfrm>
            <a:prstGeom prst="rect">
              <a:avLst/>
            </a:prstGeom>
            <a:ln w="0">
              <a:noFill/>
            </a:ln>
          </p:spPr>
        </p:pic>
        <p:pic>
          <p:nvPicPr>
            <p:cNvPr id="468" name="Picture 19" descr=""/>
            <p:cNvPicPr/>
            <p:nvPr/>
          </p:nvPicPr>
          <p:blipFill>
            <a:blip r:embed="rId11">
              <a:alphaModFix amt="80000"/>
            </a:blip>
            <a:stretch/>
          </p:blipFill>
          <p:spPr>
            <a:xfrm>
              <a:off x="8059680" y="9394200"/>
              <a:ext cx="2167560" cy="2015640"/>
            </a:xfrm>
            <a:prstGeom prst="rect">
              <a:avLst/>
            </a:prstGeom>
            <a:ln w="0">
              <a:noFill/>
            </a:ln>
          </p:spPr>
        </p:pic>
        <p:pic>
          <p:nvPicPr>
            <p:cNvPr id="469" name="Picture 20" descr=""/>
            <p:cNvPicPr/>
            <p:nvPr/>
          </p:nvPicPr>
          <p:blipFill>
            <a:blip r:embed="rId12">
              <a:alphaModFix amt="80000"/>
            </a:blip>
            <a:stretch/>
          </p:blipFill>
          <p:spPr>
            <a:xfrm>
              <a:off x="15602040" y="9394200"/>
              <a:ext cx="2167560" cy="2015640"/>
            </a:xfrm>
            <a:prstGeom prst="rect">
              <a:avLst/>
            </a:prstGeom>
            <a:ln w="0">
              <a:noFill/>
            </a:ln>
          </p:spPr>
        </p:pic>
        <p:pic>
          <p:nvPicPr>
            <p:cNvPr id="470" name="Picture 21" descr=""/>
            <p:cNvPicPr/>
            <p:nvPr/>
          </p:nvPicPr>
          <p:blipFill>
            <a:blip r:embed="rId13">
              <a:alphaModFix amt="80000"/>
            </a:blip>
            <a:stretch/>
          </p:blipFill>
          <p:spPr>
            <a:xfrm>
              <a:off x="5545440" y="9394200"/>
              <a:ext cx="2167560" cy="2015640"/>
            </a:xfrm>
            <a:prstGeom prst="rect">
              <a:avLst/>
            </a:prstGeom>
            <a:ln w="0">
              <a:noFill/>
            </a:ln>
          </p:spPr>
        </p:pic>
        <p:pic>
          <p:nvPicPr>
            <p:cNvPr id="471" name="Picture 22" descr=""/>
            <p:cNvPicPr/>
            <p:nvPr/>
          </p:nvPicPr>
          <p:blipFill>
            <a:blip r:embed="rId14">
              <a:alphaModFix amt="80000"/>
            </a:blip>
            <a:stretch/>
          </p:blipFill>
          <p:spPr>
            <a:xfrm>
              <a:off x="3031200" y="9394200"/>
              <a:ext cx="2167560" cy="2015640"/>
            </a:xfrm>
            <a:prstGeom prst="rect">
              <a:avLst/>
            </a:prstGeom>
            <a:ln w="0">
              <a:noFill/>
            </a:ln>
          </p:spPr>
        </p:pic>
        <p:pic>
          <p:nvPicPr>
            <p:cNvPr id="472" name="Picture 23" descr=""/>
            <p:cNvPicPr/>
            <p:nvPr/>
          </p:nvPicPr>
          <p:blipFill>
            <a:blip r:embed="rId15">
              <a:alphaModFix amt="80000"/>
            </a:blip>
            <a:stretch/>
          </p:blipFill>
          <p:spPr>
            <a:xfrm>
              <a:off x="516960" y="9394200"/>
              <a:ext cx="2167560" cy="2015640"/>
            </a:xfrm>
            <a:prstGeom prst="rect">
              <a:avLst/>
            </a:prstGeom>
            <a:ln w="0">
              <a:noFill/>
            </a:ln>
          </p:spPr>
        </p:pic>
      </p:grpSp>
      <p:pic>
        <p:nvPicPr>
          <p:cNvPr id="473" name="" descr=""/>
          <p:cNvPicPr/>
          <p:nvPr/>
        </p:nvPicPr>
        <p:blipFill>
          <a:blip r:embed="rId16"/>
          <a:stretch/>
        </p:blipFill>
        <p:spPr>
          <a:xfrm>
            <a:off x="53280" y="946440"/>
            <a:ext cx="6426000" cy="19328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100ff"/>
        </a:solidFill>
      </p:bgPr>
    </p:bg>
    <p:spTree>
      <p:nvGrpSpPr>
        <p:cNvPr id="1" name=""/>
        <p:cNvGrpSpPr/>
        <p:nvPr/>
      </p:nvGrpSpPr>
      <p:grpSpPr>
        <a:xfrm>
          <a:off x="0" y="0"/>
          <a:ext cx="0" cy="0"/>
          <a:chOff x="0" y="0"/>
          <a:chExt cx="0" cy="0"/>
        </a:xfrm>
      </p:grpSpPr>
      <p:grpSp>
        <p:nvGrpSpPr>
          <p:cNvPr id="153" name="Group 2"/>
          <p:cNvGrpSpPr/>
          <p:nvPr/>
        </p:nvGrpSpPr>
        <p:grpSpPr>
          <a:xfrm>
            <a:off x="506880" y="406080"/>
            <a:ext cx="9938520" cy="9473040"/>
            <a:chOff x="506880" y="406080"/>
            <a:chExt cx="9938520" cy="9473040"/>
          </a:xfrm>
        </p:grpSpPr>
        <p:pic>
          <p:nvPicPr>
            <p:cNvPr id="154" name="Picture 3" descr=""/>
            <p:cNvPicPr/>
            <p:nvPr/>
          </p:nvPicPr>
          <p:blipFill>
            <a:blip r:embed="rId1">
              <a:alphaModFix amt="80000"/>
            </a:blip>
            <a:stretch/>
          </p:blipFill>
          <p:spPr>
            <a:xfrm>
              <a:off x="3068640" y="406080"/>
              <a:ext cx="2252520" cy="2094480"/>
            </a:xfrm>
            <a:prstGeom prst="rect">
              <a:avLst/>
            </a:prstGeom>
            <a:ln w="0">
              <a:noFill/>
            </a:ln>
          </p:spPr>
        </p:pic>
        <p:pic>
          <p:nvPicPr>
            <p:cNvPr id="155" name="Picture 4" descr=""/>
            <p:cNvPicPr/>
            <p:nvPr/>
          </p:nvPicPr>
          <p:blipFill>
            <a:blip r:embed="rId2">
              <a:alphaModFix amt="80000"/>
            </a:blip>
            <a:stretch/>
          </p:blipFill>
          <p:spPr>
            <a:xfrm>
              <a:off x="3068640" y="7784640"/>
              <a:ext cx="2252520" cy="2094480"/>
            </a:xfrm>
            <a:prstGeom prst="rect">
              <a:avLst/>
            </a:prstGeom>
            <a:ln w="0">
              <a:noFill/>
            </a:ln>
          </p:spPr>
        </p:pic>
        <p:pic>
          <p:nvPicPr>
            <p:cNvPr id="156" name="Picture 5" descr=""/>
            <p:cNvPicPr/>
            <p:nvPr/>
          </p:nvPicPr>
          <p:blipFill>
            <a:blip r:embed="rId3">
              <a:alphaModFix amt="80000"/>
            </a:blip>
            <a:stretch/>
          </p:blipFill>
          <p:spPr>
            <a:xfrm>
              <a:off x="506880" y="406080"/>
              <a:ext cx="2252520" cy="2094480"/>
            </a:xfrm>
            <a:prstGeom prst="rect">
              <a:avLst/>
            </a:prstGeom>
            <a:ln w="0">
              <a:noFill/>
            </a:ln>
          </p:spPr>
        </p:pic>
        <p:pic>
          <p:nvPicPr>
            <p:cNvPr id="157" name="Picture 6" descr=""/>
            <p:cNvPicPr/>
            <p:nvPr/>
          </p:nvPicPr>
          <p:blipFill>
            <a:blip r:embed="rId4">
              <a:alphaModFix amt="80000"/>
            </a:blip>
            <a:stretch/>
          </p:blipFill>
          <p:spPr>
            <a:xfrm>
              <a:off x="506880" y="2865600"/>
              <a:ext cx="2252520" cy="2094480"/>
            </a:xfrm>
            <a:prstGeom prst="rect">
              <a:avLst/>
            </a:prstGeom>
            <a:ln w="0">
              <a:noFill/>
            </a:ln>
          </p:spPr>
        </p:pic>
        <p:pic>
          <p:nvPicPr>
            <p:cNvPr id="158" name="Picture 7" descr=""/>
            <p:cNvPicPr/>
            <p:nvPr/>
          </p:nvPicPr>
          <p:blipFill>
            <a:blip r:embed="rId5">
              <a:alphaModFix amt="80000"/>
            </a:blip>
            <a:stretch/>
          </p:blipFill>
          <p:spPr>
            <a:xfrm>
              <a:off x="506880" y="5325120"/>
              <a:ext cx="2252520" cy="2094480"/>
            </a:xfrm>
            <a:prstGeom prst="rect">
              <a:avLst/>
            </a:prstGeom>
            <a:ln w="0">
              <a:noFill/>
            </a:ln>
          </p:spPr>
        </p:pic>
        <p:pic>
          <p:nvPicPr>
            <p:cNvPr id="159" name="Picture 8" descr=""/>
            <p:cNvPicPr/>
            <p:nvPr/>
          </p:nvPicPr>
          <p:blipFill>
            <a:blip r:embed="rId6">
              <a:alphaModFix amt="80000"/>
            </a:blip>
            <a:stretch/>
          </p:blipFill>
          <p:spPr>
            <a:xfrm>
              <a:off x="506880" y="7784640"/>
              <a:ext cx="2252520" cy="2094480"/>
            </a:xfrm>
            <a:prstGeom prst="rect">
              <a:avLst/>
            </a:prstGeom>
            <a:ln w="0">
              <a:noFill/>
            </a:ln>
          </p:spPr>
        </p:pic>
        <p:pic>
          <p:nvPicPr>
            <p:cNvPr id="160" name="Picture 9" descr=""/>
            <p:cNvPicPr/>
            <p:nvPr/>
          </p:nvPicPr>
          <p:blipFill>
            <a:blip r:embed="rId7">
              <a:alphaModFix amt="80000"/>
            </a:blip>
            <a:stretch/>
          </p:blipFill>
          <p:spPr>
            <a:xfrm>
              <a:off x="5630760" y="406080"/>
              <a:ext cx="2252520" cy="2094480"/>
            </a:xfrm>
            <a:prstGeom prst="rect">
              <a:avLst/>
            </a:prstGeom>
            <a:ln w="0">
              <a:noFill/>
            </a:ln>
          </p:spPr>
        </p:pic>
        <p:pic>
          <p:nvPicPr>
            <p:cNvPr id="161" name="Picture 10" descr=""/>
            <p:cNvPicPr/>
            <p:nvPr/>
          </p:nvPicPr>
          <p:blipFill>
            <a:blip r:embed="rId8">
              <a:alphaModFix amt="80000"/>
            </a:blip>
            <a:stretch/>
          </p:blipFill>
          <p:spPr>
            <a:xfrm>
              <a:off x="5630760" y="7784640"/>
              <a:ext cx="2252520" cy="2094480"/>
            </a:xfrm>
            <a:prstGeom prst="rect">
              <a:avLst/>
            </a:prstGeom>
            <a:ln w="0">
              <a:noFill/>
            </a:ln>
          </p:spPr>
        </p:pic>
        <p:pic>
          <p:nvPicPr>
            <p:cNvPr id="162" name="Picture 11" descr=""/>
            <p:cNvPicPr/>
            <p:nvPr/>
          </p:nvPicPr>
          <p:blipFill>
            <a:blip r:embed="rId9">
              <a:alphaModFix amt="80000"/>
            </a:blip>
            <a:stretch/>
          </p:blipFill>
          <p:spPr>
            <a:xfrm>
              <a:off x="8192880" y="406080"/>
              <a:ext cx="2252520" cy="2094480"/>
            </a:xfrm>
            <a:prstGeom prst="rect">
              <a:avLst/>
            </a:prstGeom>
            <a:ln w="0">
              <a:noFill/>
            </a:ln>
          </p:spPr>
        </p:pic>
        <p:pic>
          <p:nvPicPr>
            <p:cNvPr id="163" name="Picture 12" descr=""/>
            <p:cNvPicPr/>
            <p:nvPr/>
          </p:nvPicPr>
          <p:blipFill>
            <a:blip r:embed="rId10">
              <a:alphaModFix amt="80000"/>
            </a:blip>
            <a:stretch/>
          </p:blipFill>
          <p:spPr>
            <a:xfrm>
              <a:off x="8192880" y="2865600"/>
              <a:ext cx="2252520" cy="2094480"/>
            </a:xfrm>
            <a:prstGeom prst="rect">
              <a:avLst/>
            </a:prstGeom>
            <a:ln w="0">
              <a:noFill/>
            </a:ln>
          </p:spPr>
        </p:pic>
        <p:pic>
          <p:nvPicPr>
            <p:cNvPr id="164" name="Picture 13" descr=""/>
            <p:cNvPicPr/>
            <p:nvPr/>
          </p:nvPicPr>
          <p:blipFill>
            <a:blip r:embed="rId11">
              <a:alphaModFix amt="80000"/>
            </a:blip>
            <a:stretch/>
          </p:blipFill>
          <p:spPr>
            <a:xfrm>
              <a:off x="8192880" y="5325120"/>
              <a:ext cx="2252520" cy="2094480"/>
            </a:xfrm>
            <a:prstGeom prst="rect">
              <a:avLst/>
            </a:prstGeom>
            <a:ln w="0">
              <a:noFill/>
            </a:ln>
          </p:spPr>
        </p:pic>
        <p:pic>
          <p:nvPicPr>
            <p:cNvPr id="165" name="Picture 14" descr=""/>
            <p:cNvPicPr/>
            <p:nvPr/>
          </p:nvPicPr>
          <p:blipFill>
            <a:blip r:embed="rId12">
              <a:alphaModFix amt="80000"/>
            </a:blip>
            <a:stretch/>
          </p:blipFill>
          <p:spPr>
            <a:xfrm>
              <a:off x="8192880" y="7784640"/>
              <a:ext cx="2252520" cy="2094480"/>
            </a:xfrm>
            <a:prstGeom prst="rect">
              <a:avLst/>
            </a:prstGeom>
            <a:ln w="0">
              <a:noFill/>
            </a:ln>
          </p:spPr>
        </p:pic>
      </p:grpSp>
      <p:sp>
        <p:nvSpPr>
          <p:cNvPr id="166" name="AutoShape 15"/>
          <p:cNvSpPr/>
          <p:nvPr/>
        </p:nvSpPr>
        <p:spPr>
          <a:xfrm>
            <a:off x="2110680" y="2160000"/>
            <a:ext cx="6749280" cy="5939280"/>
          </a:xfrm>
          <a:prstGeom prst="rect">
            <a:avLst/>
          </a:prstGeom>
          <a:solidFill>
            <a:srgbClr val="ffffff"/>
          </a:solidFill>
          <a:ln w="0">
            <a:noFill/>
          </a:ln>
        </p:spPr>
        <p:style>
          <a:lnRef idx="0"/>
          <a:fillRef idx="0"/>
          <a:effectRef idx="0"/>
          <a:fontRef idx="minor"/>
        </p:style>
      </p:sp>
      <p:sp>
        <p:nvSpPr>
          <p:cNvPr id="167" name="TextBox 31"/>
          <p:cNvSpPr/>
          <p:nvPr/>
        </p:nvSpPr>
        <p:spPr>
          <a:xfrm>
            <a:off x="1980000" y="1800000"/>
            <a:ext cx="6838920" cy="6096240"/>
          </a:xfrm>
          <a:prstGeom prst="rect">
            <a:avLst/>
          </a:prstGeom>
          <a:noFill/>
          <a:ln w="0">
            <a:noFill/>
          </a:ln>
        </p:spPr>
        <p:style>
          <a:lnRef idx="0"/>
          <a:fillRef idx="0"/>
          <a:effectRef idx="0"/>
          <a:fontRef idx="minor"/>
        </p:style>
        <p:txBody>
          <a:bodyPr lIns="0" rIns="0" tIns="0" bIns="0" anchor="t">
            <a:spAutoFit/>
          </a:bodyPr>
          <a:p>
            <a:pPr algn="ctr">
              <a:lnSpc>
                <a:spcPts val="9601"/>
              </a:lnSpc>
            </a:pPr>
            <a:r>
              <a:rPr b="0" i="1" lang="en-US" sz="5400" spc="-80" strike="noStrike">
                <a:solidFill>
                  <a:srgbClr val="ffffff"/>
                </a:solidFill>
                <a:highlight>
                  <a:srgbClr val="a100ff"/>
                </a:highlight>
                <a:latin typeface="Graphik Regular"/>
                <a:ea typeface="DejaVu Sans"/>
              </a:rPr>
              <a:t>Hi, I'm Hind MOUTALATTIF , intern at  Accenture_USA  and I’m part of analytics team.</a:t>
            </a:r>
            <a:endParaRPr b="0" lang="fr-FR" sz="5400" spc="-1" strike="noStrike">
              <a:latin typeface="Arial"/>
            </a:endParaRPr>
          </a:p>
        </p:txBody>
      </p:sp>
      <p:pic>
        <p:nvPicPr>
          <p:cNvPr id="168" name="" descr=""/>
          <p:cNvPicPr/>
          <p:nvPr/>
        </p:nvPicPr>
        <p:blipFill>
          <a:blip r:embed="rId13"/>
          <a:srcRect l="1964" t="17994" r="2728" b="6002"/>
          <a:stretch/>
        </p:blipFill>
        <p:spPr>
          <a:xfrm>
            <a:off x="10980000" y="180000"/>
            <a:ext cx="7019280" cy="953928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69" name="Group 17"/>
          <p:cNvGrpSpPr/>
          <p:nvPr/>
        </p:nvGrpSpPr>
        <p:grpSpPr>
          <a:xfrm>
            <a:off x="-927720" y="406080"/>
            <a:ext cx="2252520" cy="9473040"/>
            <a:chOff x="-927720" y="406080"/>
            <a:chExt cx="2252520" cy="9473040"/>
          </a:xfrm>
        </p:grpSpPr>
        <p:pic>
          <p:nvPicPr>
            <p:cNvPr id="170" name="Picture 18" descr=""/>
            <p:cNvPicPr/>
            <p:nvPr/>
          </p:nvPicPr>
          <p:blipFill>
            <a:blip r:embed="rId1">
              <a:alphaModFix amt="80000"/>
            </a:blip>
            <a:stretch/>
          </p:blipFill>
          <p:spPr>
            <a:xfrm>
              <a:off x="-927720" y="406080"/>
              <a:ext cx="2252520" cy="2094480"/>
            </a:xfrm>
            <a:prstGeom prst="rect">
              <a:avLst/>
            </a:prstGeom>
            <a:ln w="0">
              <a:noFill/>
            </a:ln>
          </p:spPr>
        </p:pic>
        <p:pic>
          <p:nvPicPr>
            <p:cNvPr id="171" name="Picture 19" descr=""/>
            <p:cNvPicPr/>
            <p:nvPr/>
          </p:nvPicPr>
          <p:blipFill>
            <a:blip r:embed="rId2">
              <a:alphaModFix amt="80000"/>
            </a:blip>
            <a:stretch/>
          </p:blipFill>
          <p:spPr>
            <a:xfrm>
              <a:off x="-927720" y="2865600"/>
              <a:ext cx="2252520" cy="2094480"/>
            </a:xfrm>
            <a:prstGeom prst="rect">
              <a:avLst/>
            </a:prstGeom>
            <a:ln w="0">
              <a:noFill/>
            </a:ln>
          </p:spPr>
        </p:pic>
        <p:pic>
          <p:nvPicPr>
            <p:cNvPr id="172" name="Picture 20" descr=""/>
            <p:cNvPicPr/>
            <p:nvPr/>
          </p:nvPicPr>
          <p:blipFill>
            <a:blip r:embed="rId3">
              <a:alphaModFix amt="80000"/>
            </a:blip>
            <a:stretch/>
          </p:blipFill>
          <p:spPr>
            <a:xfrm>
              <a:off x="-927720" y="5325120"/>
              <a:ext cx="2252520" cy="2094480"/>
            </a:xfrm>
            <a:prstGeom prst="rect">
              <a:avLst/>
            </a:prstGeom>
            <a:ln w="0">
              <a:noFill/>
            </a:ln>
          </p:spPr>
        </p:pic>
        <p:pic>
          <p:nvPicPr>
            <p:cNvPr id="173" name="Picture 21" descr=""/>
            <p:cNvPicPr/>
            <p:nvPr/>
          </p:nvPicPr>
          <p:blipFill>
            <a:blip r:embed="rId4">
              <a:alphaModFix amt="80000"/>
            </a:blip>
            <a:stretch/>
          </p:blipFill>
          <p:spPr>
            <a:xfrm>
              <a:off x="-927720" y="7784640"/>
              <a:ext cx="2252520" cy="2094480"/>
            </a:xfrm>
            <a:prstGeom prst="rect">
              <a:avLst/>
            </a:prstGeom>
            <a:ln w="0">
              <a:noFill/>
            </a:ln>
          </p:spPr>
        </p:pic>
      </p:grpSp>
      <p:sp>
        <p:nvSpPr>
          <p:cNvPr id="174" name="AutoShape 11"/>
          <p:cNvSpPr/>
          <p:nvPr/>
        </p:nvSpPr>
        <p:spPr>
          <a:xfrm>
            <a:off x="0" y="-26280"/>
            <a:ext cx="2385000" cy="10285560"/>
          </a:xfrm>
          <a:prstGeom prst="rect">
            <a:avLst/>
          </a:prstGeom>
          <a:solidFill>
            <a:srgbClr val="a100ff"/>
          </a:solidFill>
          <a:ln w="0">
            <a:noFill/>
          </a:ln>
        </p:spPr>
        <p:style>
          <a:lnRef idx="0"/>
          <a:fillRef idx="0"/>
          <a:effectRef idx="0"/>
          <a:fontRef idx="minor"/>
        </p:style>
      </p:sp>
      <p:pic>
        <p:nvPicPr>
          <p:cNvPr id="175" name="" descr=""/>
          <p:cNvPicPr/>
          <p:nvPr/>
        </p:nvPicPr>
        <p:blipFill>
          <a:blip r:embed="rId5"/>
          <a:stretch/>
        </p:blipFill>
        <p:spPr>
          <a:xfrm>
            <a:off x="11160000" y="0"/>
            <a:ext cx="7199280" cy="10286280"/>
          </a:xfrm>
          <a:prstGeom prst="rect">
            <a:avLst/>
          </a:prstGeom>
          <a:ln w="0">
            <a:noFill/>
          </a:ln>
        </p:spPr>
      </p:pic>
      <p:pic>
        <p:nvPicPr>
          <p:cNvPr id="176" name="" descr=""/>
          <p:cNvPicPr/>
          <p:nvPr/>
        </p:nvPicPr>
        <p:blipFill>
          <a:blip r:embed="rId6"/>
          <a:stretch/>
        </p:blipFill>
        <p:spPr>
          <a:xfrm>
            <a:off x="0" y="2598120"/>
            <a:ext cx="2331720" cy="2726280"/>
          </a:xfrm>
          <a:prstGeom prst="rect">
            <a:avLst/>
          </a:prstGeom>
          <a:ln w="0">
            <a:noFill/>
          </a:ln>
        </p:spPr>
      </p:pic>
      <p:grpSp>
        <p:nvGrpSpPr>
          <p:cNvPr id="177" name="Group 44"/>
          <p:cNvGrpSpPr/>
          <p:nvPr/>
        </p:nvGrpSpPr>
        <p:grpSpPr>
          <a:xfrm>
            <a:off x="3960000" y="2340000"/>
            <a:ext cx="8533440" cy="3869640"/>
            <a:chOff x="3960000" y="2340000"/>
            <a:chExt cx="8533440" cy="3869640"/>
          </a:xfrm>
        </p:grpSpPr>
        <p:sp>
          <p:nvSpPr>
            <p:cNvPr id="178" name="TextBox 27"/>
            <p:cNvSpPr/>
            <p:nvPr/>
          </p:nvSpPr>
          <p:spPr>
            <a:xfrm>
              <a:off x="3960000" y="2340000"/>
              <a:ext cx="7633440" cy="1219680"/>
            </a:xfrm>
            <a:prstGeom prst="rect">
              <a:avLst/>
            </a:prstGeom>
            <a:noFill/>
            <a:ln w="0">
              <a:noFill/>
            </a:ln>
          </p:spPr>
          <p:style>
            <a:lnRef idx="0"/>
            <a:fillRef idx="0"/>
            <a:effectRef idx="0"/>
            <a:fontRef idx="minor"/>
          </p:style>
          <p:txBody>
            <a:bodyPr lIns="0" rIns="0" tIns="0" bIns="0" anchor="t">
              <a:spAutoFit/>
            </a:bodyPr>
            <a:p>
              <a:pPr>
                <a:lnSpc>
                  <a:spcPts val="9601"/>
                </a:lnSpc>
              </a:pPr>
              <a:r>
                <a:rPr b="0" lang="en-US" sz="8000" spc="-80" strike="noStrike">
                  <a:solidFill>
                    <a:srgbClr val="000000"/>
                  </a:solidFill>
                  <a:latin typeface="Graphik Regular"/>
                </a:rPr>
                <a:t>Today's agenda</a:t>
              </a:r>
              <a:endParaRPr b="0" lang="fr-FR" sz="8000" spc="-1" strike="noStrike">
                <a:latin typeface="Arial"/>
              </a:endParaRPr>
            </a:p>
          </p:txBody>
        </p:sp>
        <p:sp>
          <p:nvSpPr>
            <p:cNvPr id="179" name="TextBox 28"/>
            <p:cNvSpPr/>
            <p:nvPr/>
          </p:nvSpPr>
          <p:spPr>
            <a:xfrm>
              <a:off x="3960000" y="4520520"/>
              <a:ext cx="8533440" cy="1689120"/>
            </a:xfrm>
            <a:prstGeom prst="rect">
              <a:avLst/>
            </a:prstGeom>
            <a:noFill/>
            <a:ln w="0">
              <a:noFill/>
            </a:ln>
          </p:spPr>
          <p:style>
            <a:lnRef idx="0"/>
            <a:fillRef idx="0"/>
            <a:effectRef idx="0"/>
            <a:fontRef idx="minor"/>
          </p:style>
          <p:txBody>
            <a:bodyPr lIns="0" rIns="0" tIns="0" bIns="0" anchor="ctr">
              <a:spAutoFit/>
            </a:bodyPr>
            <a:p>
              <a:pPr marL="216000" indent="-216000">
                <a:lnSpc>
                  <a:spcPts val="2659"/>
                </a:lnSpc>
                <a:buClr>
                  <a:srgbClr val="000000"/>
                </a:buClr>
                <a:buFont typeface="Wingdings" charset="2"/>
                <a:buChar char=""/>
              </a:pPr>
              <a:r>
                <a:rPr b="1" lang="en-US" sz="2200" spc="-21" strike="noStrike">
                  <a:solidFill>
                    <a:srgbClr val="000000"/>
                  </a:solidFill>
                  <a:latin typeface="Graphik Regular"/>
                </a:rPr>
                <a:t>Project recap</a:t>
              </a:r>
              <a:endParaRPr b="1" lang="fr-FR" sz="2200" spc="-1" strike="noStrike">
                <a:latin typeface="Arial"/>
              </a:endParaRPr>
            </a:p>
            <a:p>
              <a:pPr marL="216000" indent="-216000">
                <a:lnSpc>
                  <a:spcPts val="2659"/>
                </a:lnSpc>
                <a:buClr>
                  <a:srgbClr val="000000"/>
                </a:buClr>
                <a:buFont typeface="Wingdings" charset="2"/>
                <a:buChar char=""/>
              </a:pPr>
              <a:r>
                <a:rPr b="1" lang="en-US" sz="2200" spc="-21" strike="noStrike">
                  <a:solidFill>
                    <a:srgbClr val="000000"/>
                  </a:solidFill>
                  <a:latin typeface="Graphik Regular"/>
                </a:rPr>
                <a:t>Problem</a:t>
              </a:r>
              <a:endParaRPr b="1" lang="fr-FR" sz="2200" spc="-1" strike="noStrike">
                <a:latin typeface="Arial"/>
              </a:endParaRPr>
            </a:p>
            <a:p>
              <a:pPr marL="216000" indent="-216000">
                <a:lnSpc>
                  <a:spcPts val="2659"/>
                </a:lnSpc>
                <a:buClr>
                  <a:srgbClr val="000000"/>
                </a:buClr>
                <a:buFont typeface="Wingdings" charset="2"/>
                <a:buChar char=""/>
              </a:pPr>
              <a:r>
                <a:rPr b="1" lang="en-US" sz="2200" spc="-21" strike="noStrike">
                  <a:solidFill>
                    <a:srgbClr val="000000"/>
                  </a:solidFill>
                  <a:latin typeface="Graphik Regular"/>
                </a:rPr>
                <a:t>Process</a:t>
              </a:r>
              <a:endParaRPr b="1" lang="fr-FR" sz="2200" spc="-1" strike="noStrike">
                <a:latin typeface="Arial"/>
              </a:endParaRPr>
            </a:p>
            <a:p>
              <a:pPr marL="216000" indent="-216000">
                <a:lnSpc>
                  <a:spcPts val="2659"/>
                </a:lnSpc>
                <a:buClr>
                  <a:srgbClr val="000000"/>
                </a:buClr>
                <a:buFont typeface="Wingdings" charset="2"/>
                <a:buChar char=""/>
              </a:pPr>
              <a:r>
                <a:rPr b="1" lang="en-US" sz="2200" spc="-21" strike="noStrike">
                  <a:solidFill>
                    <a:srgbClr val="000000"/>
                  </a:solidFill>
                  <a:latin typeface="Graphik Regular"/>
                </a:rPr>
                <a:t>Insights</a:t>
              </a:r>
              <a:endParaRPr b="1" lang="fr-FR" sz="2200" spc="-1" strike="noStrike">
                <a:latin typeface="Arial"/>
              </a:endParaRPr>
            </a:p>
            <a:p>
              <a:pPr marL="216000" indent="-216000">
                <a:lnSpc>
                  <a:spcPts val="2659"/>
                </a:lnSpc>
                <a:buClr>
                  <a:srgbClr val="000000"/>
                </a:buClr>
                <a:buFont typeface="Wingdings" charset="2"/>
                <a:buChar char=""/>
              </a:pPr>
              <a:r>
                <a:rPr b="1" lang="en-US" sz="2200" spc="-21" strike="noStrike">
                  <a:solidFill>
                    <a:srgbClr val="000000"/>
                  </a:solidFill>
                  <a:latin typeface="Graphik Regular"/>
                </a:rPr>
                <a:t>Summary</a:t>
              </a:r>
              <a:endParaRPr b="1" lang="fr-FR" sz="2200" spc="-1" strike="noStrike">
                <a:latin typeface="Arial"/>
              </a:endParaRPr>
            </a:p>
          </p:txBody>
        </p:sp>
      </p:gr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100ff"/>
        </a:solidFill>
      </p:bgPr>
    </p:bg>
    <p:spTree>
      <p:nvGrpSpPr>
        <p:cNvPr id="1" name=""/>
        <p:cNvGrpSpPr/>
        <p:nvPr/>
      </p:nvGrpSpPr>
      <p:grpSpPr>
        <a:xfrm>
          <a:off x="0" y="0"/>
          <a:ext cx="0" cy="0"/>
          <a:chOff x="0" y="0"/>
          <a:chExt cx="0" cy="0"/>
        </a:xfrm>
      </p:grpSpPr>
      <p:grpSp>
        <p:nvGrpSpPr>
          <p:cNvPr id="180" name="Group 2"/>
          <p:cNvGrpSpPr/>
          <p:nvPr/>
        </p:nvGrpSpPr>
        <p:grpSpPr>
          <a:xfrm>
            <a:off x="516960" y="584640"/>
            <a:ext cx="17252640" cy="9116280"/>
            <a:chOff x="516960" y="584640"/>
            <a:chExt cx="17252640" cy="9116280"/>
          </a:xfrm>
        </p:grpSpPr>
        <p:pic>
          <p:nvPicPr>
            <p:cNvPr id="181" name="Picture 3" descr=""/>
            <p:cNvPicPr/>
            <p:nvPr/>
          </p:nvPicPr>
          <p:blipFill>
            <a:blip r:embed="rId1">
              <a:alphaModFix amt="80000"/>
            </a:blip>
            <a:stretch/>
          </p:blipFill>
          <p:spPr>
            <a:xfrm>
              <a:off x="13087800" y="584640"/>
              <a:ext cx="2167560" cy="2015640"/>
            </a:xfrm>
            <a:prstGeom prst="rect">
              <a:avLst/>
            </a:prstGeom>
            <a:ln w="0">
              <a:noFill/>
            </a:ln>
          </p:spPr>
        </p:pic>
        <p:pic>
          <p:nvPicPr>
            <p:cNvPr id="182" name="Picture 4" descr=""/>
            <p:cNvPicPr/>
            <p:nvPr/>
          </p:nvPicPr>
          <p:blipFill>
            <a:blip r:embed="rId2">
              <a:alphaModFix amt="80000"/>
            </a:blip>
            <a:stretch/>
          </p:blipFill>
          <p:spPr>
            <a:xfrm>
              <a:off x="13087800" y="2951640"/>
              <a:ext cx="2167560" cy="2015640"/>
            </a:xfrm>
            <a:prstGeom prst="rect">
              <a:avLst/>
            </a:prstGeom>
            <a:ln w="0">
              <a:noFill/>
            </a:ln>
          </p:spPr>
        </p:pic>
        <p:pic>
          <p:nvPicPr>
            <p:cNvPr id="183" name="Picture 5" descr=""/>
            <p:cNvPicPr/>
            <p:nvPr/>
          </p:nvPicPr>
          <p:blipFill>
            <a:blip r:embed="rId3">
              <a:alphaModFix amt="80000"/>
            </a:blip>
            <a:stretch/>
          </p:blipFill>
          <p:spPr>
            <a:xfrm>
              <a:off x="13087800" y="5318280"/>
              <a:ext cx="2167560" cy="2015640"/>
            </a:xfrm>
            <a:prstGeom prst="rect">
              <a:avLst/>
            </a:prstGeom>
            <a:ln w="0">
              <a:noFill/>
            </a:ln>
          </p:spPr>
        </p:pic>
        <p:pic>
          <p:nvPicPr>
            <p:cNvPr id="184" name="Picture 6" descr=""/>
            <p:cNvPicPr/>
            <p:nvPr/>
          </p:nvPicPr>
          <p:blipFill>
            <a:blip r:embed="rId4">
              <a:alphaModFix amt="80000"/>
            </a:blip>
            <a:stretch/>
          </p:blipFill>
          <p:spPr>
            <a:xfrm>
              <a:off x="13087800" y="7685280"/>
              <a:ext cx="2167560" cy="2015640"/>
            </a:xfrm>
            <a:prstGeom prst="rect">
              <a:avLst/>
            </a:prstGeom>
            <a:ln w="0">
              <a:noFill/>
            </a:ln>
          </p:spPr>
        </p:pic>
        <p:pic>
          <p:nvPicPr>
            <p:cNvPr id="185" name="Picture 7" descr=""/>
            <p:cNvPicPr/>
            <p:nvPr/>
          </p:nvPicPr>
          <p:blipFill>
            <a:blip r:embed="rId5">
              <a:alphaModFix amt="80000"/>
            </a:blip>
            <a:stretch/>
          </p:blipFill>
          <p:spPr>
            <a:xfrm>
              <a:off x="10573560" y="584640"/>
              <a:ext cx="2167560" cy="2015640"/>
            </a:xfrm>
            <a:prstGeom prst="rect">
              <a:avLst/>
            </a:prstGeom>
            <a:ln w="0">
              <a:noFill/>
            </a:ln>
          </p:spPr>
        </p:pic>
        <p:pic>
          <p:nvPicPr>
            <p:cNvPr id="186" name="Picture 8" descr=""/>
            <p:cNvPicPr/>
            <p:nvPr/>
          </p:nvPicPr>
          <p:blipFill>
            <a:blip r:embed="rId6">
              <a:alphaModFix amt="80000"/>
            </a:blip>
            <a:stretch/>
          </p:blipFill>
          <p:spPr>
            <a:xfrm>
              <a:off x="10573560" y="2951640"/>
              <a:ext cx="2167560" cy="2015640"/>
            </a:xfrm>
            <a:prstGeom prst="rect">
              <a:avLst/>
            </a:prstGeom>
            <a:ln w="0">
              <a:noFill/>
            </a:ln>
          </p:spPr>
        </p:pic>
        <p:pic>
          <p:nvPicPr>
            <p:cNvPr id="187" name="Picture 9" descr=""/>
            <p:cNvPicPr/>
            <p:nvPr/>
          </p:nvPicPr>
          <p:blipFill>
            <a:blip r:embed="rId7">
              <a:alphaModFix amt="80000"/>
            </a:blip>
            <a:stretch/>
          </p:blipFill>
          <p:spPr>
            <a:xfrm>
              <a:off x="10573560" y="5318280"/>
              <a:ext cx="2167560" cy="2015640"/>
            </a:xfrm>
            <a:prstGeom prst="rect">
              <a:avLst/>
            </a:prstGeom>
            <a:ln w="0">
              <a:noFill/>
            </a:ln>
          </p:spPr>
        </p:pic>
        <p:pic>
          <p:nvPicPr>
            <p:cNvPr id="188" name="Picture 10" descr=""/>
            <p:cNvPicPr/>
            <p:nvPr/>
          </p:nvPicPr>
          <p:blipFill>
            <a:blip r:embed="rId8">
              <a:alphaModFix amt="80000"/>
            </a:blip>
            <a:stretch/>
          </p:blipFill>
          <p:spPr>
            <a:xfrm>
              <a:off x="10573560" y="7685280"/>
              <a:ext cx="2167560" cy="2015640"/>
            </a:xfrm>
            <a:prstGeom prst="rect">
              <a:avLst/>
            </a:prstGeom>
            <a:ln w="0">
              <a:noFill/>
            </a:ln>
          </p:spPr>
        </p:pic>
        <p:pic>
          <p:nvPicPr>
            <p:cNvPr id="189" name="Picture 11" descr=""/>
            <p:cNvPicPr/>
            <p:nvPr/>
          </p:nvPicPr>
          <p:blipFill>
            <a:blip r:embed="rId9">
              <a:alphaModFix amt="80000"/>
            </a:blip>
            <a:stretch/>
          </p:blipFill>
          <p:spPr>
            <a:xfrm>
              <a:off x="8059680" y="584640"/>
              <a:ext cx="2167560" cy="2015640"/>
            </a:xfrm>
            <a:prstGeom prst="rect">
              <a:avLst/>
            </a:prstGeom>
            <a:ln w="0">
              <a:noFill/>
            </a:ln>
          </p:spPr>
        </p:pic>
        <p:pic>
          <p:nvPicPr>
            <p:cNvPr id="190" name="Picture 12" descr=""/>
            <p:cNvPicPr/>
            <p:nvPr/>
          </p:nvPicPr>
          <p:blipFill>
            <a:blip r:embed="rId10">
              <a:alphaModFix amt="80000"/>
            </a:blip>
            <a:stretch/>
          </p:blipFill>
          <p:spPr>
            <a:xfrm>
              <a:off x="8059680" y="2951640"/>
              <a:ext cx="2167560" cy="2015640"/>
            </a:xfrm>
            <a:prstGeom prst="rect">
              <a:avLst/>
            </a:prstGeom>
            <a:ln w="0">
              <a:noFill/>
            </a:ln>
          </p:spPr>
        </p:pic>
        <p:pic>
          <p:nvPicPr>
            <p:cNvPr id="191" name="Picture 13" descr=""/>
            <p:cNvPicPr/>
            <p:nvPr/>
          </p:nvPicPr>
          <p:blipFill>
            <a:blip r:embed="rId11">
              <a:alphaModFix amt="80000"/>
            </a:blip>
            <a:stretch/>
          </p:blipFill>
          <p:spPr>
            <a:xfrm>
              <a:off x="8059680" y="5318280"/>
              <a:ext cx="2167560" cy="2015640"/>
            </a:xfrm>
            <a:prstGeom prst="rect">
              <a:avLst/>
            </a:prstGeom>
            <a:ln w="0">
              <a:noFill/>
            </a:ln>
          </p:spPr>
        </p:pic>
        <p:pic>
          <p:nvPicPr>
            <p:cNvPr id="192" name="Picture 14" descr=""/>
            <p:cNvPicPr/>
            <p:nvPr/>
          </p:nvPicPr>
          <p:blipFill>
            <a:blip r:embed="rId12">
              <a:alphaModFix amt="80000"/>
            </a:blip>
            <a:stretch/>
          </p:blipFill>
          <p:spPr>
            <a:xfrm>
              <a:off x="8059680" y="7685280"/>
              <a:ext cx="2167560" cy="2015640"/>
            </a:xfrm>
            <a:prstGeom prst="rect">
              <a:avLst/>
            </a:prstGeom>
            <a:ln w="0">
              <a:noFill/>
            </a:ln>
          </p:spPr>
        </p:pic>
        <p:pic>
          <p:nvPicPr>
            <p:cNvPr id="193" name="Picture 15" descr=""/>
            <p:cNvPicPr/>
            <p:nvPr/>
          </p:nvPicPr>
          <p:blipFill>
            <a:blip r:embed="rId13">
              <a:alphaModFix amt="80000"/>
            </a:blip>
            <a:stretch/>
          </p:blipFill>
          <p:spPr>
            <a:xfrm>
              <a:off x="15602040" y="584640"/>
              <a:ext cx="2167560" cy="2015640"/>
            </a:xfrm>
            <a:prstGeom prst="rect">
              <a:avLst/>
            </a:prstGeom>
            <a:ln w="0">
              <a:noFill/>
            </a:ln>
          </p:spPr>
        </p:pic>
        <p:pic>
          <p:nvPicPr>
            <p:cNvPr id="194" name="Picture 16" descr=""/>
            <p:cNvPicPr/>
            <p:nvPr/>
          </p:nvPicPr>
          <p:blipFill>
            <a:blip r:embed="rId14">
              <a:alphaModFix amt="80000"/>
            </a:blip>
            <a:stretch/>
          </p:blipFill>
          <p:spPr>
            <a:xfrm>
              <a:off x="15602040" y="2951640"/>
              <a:ext cx="2167560" cy="2015640"/>
            </a:xfrm>
            <a:prstGeom prst="rect">
              <a:avLst/>
            </a:prstGeom>
            <a:ln w="0">
              <a:noFill/>
            </a:ln>
          </p:spPr>
        </p:pic>
        <p:pic>
          <p:nvPicPr>
            <p:cNvPr id="195" name="Picture 17" descr=""/>
            <p:cNvPicPr/>
            <p:nvPr/>
          </p:nvPicPr>
          <p:blipFill>
            <a:blip r:embed="rId15">
              <a:alphaModFix amt="80000"/>
            </a:blip>
            <a:stretch/>
          </p:blipFill>
          <p:spPr>
            <a:xfrm>
              <a:off x="15602040" y="5318280"/>
              <a:ext cx="2167560" cy="2015640"/>
            </a:xfrm>
            <a:prstGeom prst="rect">
              <a:avLst/>
            </a:prstGeom>
            <a:ln w="0">
              <a:noFill/>
            </a:ln>
          </p:spPr>
        </p:pic>
        <p:pic>
          <p:nvPicPr>
            <p:cNvPr id="196" name="Picture 18" descr=""/>
            <p:cNvPicPr/>
            <p:nvPr/>
          </p:nvPicPr>
          <p:blipFill>
            <a:blip r:embed="rId16">
              <a:alphaModFix amt="80000"/>
            </a:blip>
            <a:stretch/>
          </p:blipFill>
          <p:spPr>
            <a:xfrm>
              <a:off x="15602040" y="7685280"/>
              <a:ext cx="2167560" cy="2015640"/>
            </a:xfrm>
            <a:prstGeom prst="rect">
              <a:avLst/>
            </a:prstGeom>
            <a:ln w="0">
              <a:noFill/>
            </a:ln>
          </p:spPr>
        </p:pic>
        <p:pic>
          <p:nvPicPr>
            <p:cNvPr id="197" name="Picture 19" descr=""/>
            <p:cNvPicPr/>
            <p:nvPr/>
          </p:nvPicPr>
          <p:blipFill>
            <a:blip r:embed="rId17">
              <a:alphaModFix amt="80000"/>
            </a:blip>
            <a:stretch/>
          </p:blipFill>
          <p:spPr>
            <a:xfrm>
              <a:off x="5545440" y="584640"/>
              <a:ext cx="2167560" cy="2015640"/>
            </a:xfrm>
            <a:prstGeom prst="rect">
              <a:avLst/>
            </a:prstGeom>
            <a:ln w="0">
              <a:noFill/>
            </a:ln>
          </p:spPr>
        </p:pic>
        <p:pic>
          <p:nvPicPr>
            <p:cNvPr id="198" name="Picture 20" descr=""/>
            <p:cNvPicPr/>
            <p:nvPr/>
          </p:nvPicPr>
          <p:blipFill>
            <a:blip r:embed="rId18">
              <a:alphaModFix amt="80000"/>
            </a:blip>
            <a:stretch/>
          </p:blipFill>
          <p:spPr>
            <a:xfrm>
              <a:off x="5545440" y="2951640"/>
              <a:ext cx="2167560" cy="2015640"/>
            </a:xfrm>
            <a:prstGeom prst="rect">
              <a:avLst/>
            </a:prstGeom>
            <a:ln w="0">
              <a:noFill/>
            </a:ln>
          </p:spPr>
        </p:pic>
        <p:pic>
          <p:nvPicPr>
            <p:cNvPr id="199" name="Picture 21" descr=""/>
            <p:cNvPicPr/>
            <p:nvPr/>
          </p:nvPicPr>
          <p:blipFill>
            <a:blip r:embed="rId19">
              <a:alphaModFix amt="80000"/>
            </a:blip>
            <a:stretch/>
          </p:blipFill>
          <p:spPr>
            <a:xfrm>
              <a:off x="5545440" y="5318280"/>
              <a:ext cx="2167560" cy="2015640"/>
            </a:xfrm>
            <a:prstGeom prst="rect">
              <a:avLst/>
            </a:prstGeom>
            <a:ln w="0">
              <a:noFill/>
            </a:ln>
          </p:spPr>
        </p:pic>
        <p:pic>
          <p:nvPicPr>
            <p:cNvPr id="200" name="Picture 22" descr=""/>
            <p:cNvPicPr/>
            <p:nvPr/>
          </p:nvPicPr>
          <p:blipFill>
            <a:blip r:embed="rId20">
              <a:alphaModFix amt="80000"/>
            </a:blip>
            <a:stretch/>
          </p:blipFill>
          <p:spPr>
            <a:xfrm>
              <a:off x="5545440" y="7685280"/>
              <a:ext cx="2167560" cy="2015640"/>
            </a:xfrm>
            <a:prstGeom prst="rect">
              <a:avLst/>
            </a:prstGeom>
            <a:ln w="0">
              <a:noFill/>
            </a:ln>
          </p:spPr>
        </p:pic>
        <p:pic>
          <p:nvPicPr>
            <p:cNvPr id="201" name="Picture 23" descr=""/>
            <p:cNvPicPr/>
            <p:nvPr/>
          </p:nvPicPr>
          <p:blipFill>
            <a:blip r:embed="rId21">
              <a:alphaModFix amt="80000"/>
            </a:blip>
            <a:stretch/>
          </p:blipFill>
          <p:spPr>
            <a:xfrm>
              <a:off x="3031200" y="584640"/>
              <a:ext cx="2167560" cy="2015640"/>
            </a:xfrm>
            <a:prstGeom prst="rect">
              <a:avLst/>
            </a:prstGeom>
            <a:ln w="0">
              <a:noFill/>
            </a:ln>
          </p:spPr>
        </p:pic>
        <p:pic>
          <p:nvPicPr>
            <p:cNvPr id="202" name="Picture 24" descr=""/>
            <p:cNvPicPr/>
            <p:nvPr/>
          </p:nvPicPr>
          <p:blipFill>
            <a:blip r:embed="rId22">
              <a:alphaModFix amt="80000"/>
            </a:blip>
            <a:stretch/>
          </p:blipFill>
          <p:spPr>
            <a:xfrm>
              <a:off x="3031200" y="2951640"/>
              <a:ext cx="2167560" cy="2015640"/>
            </a:xfrm>
            <a:prstGeom prst="rect">
              <a:avLst/>
            </a:prstGeom>
            <a:ln w="0">
              <a:noFill/>
            </a:ln>
          </p:spPr>
        </p:pic>
        <p:pic>
          <p:nvPicPr>
            <p:cNvPr id="203" name="Picture 25" descr=""/>
            <p:cNvPicPr/>
            <p:nvPr/>
          </p:nvPicPr>
          <p:blipFill>
            <a:blip r:embed="rId23">
              <a:alphaModFix amt="80000"/>
            </a:blip>
            <a:stretch/>
          </p:blipFill>
          <p:spPr>
            <a:xfrm>
              <a:off x="3031200" y="5318280"/>
              <a:ext cx="2167560" cy="2015640"/>
            </a:xfrm>
            <a:prstGeom prst="rect">
              <a:avLst/>
            </a:prstGeom>
            <a:ln w="0">
              <a:noFill/>
            </a:ln>
          </p:spPr>
        </p:pic>
        <p:pic>
          <p:nvPicPr>
            <p:cNvPr id="204" name="Picture 26" descr=""/>
            <p:cNvPicPr/>
            <p:nvPr/>
          </p:nvPicPr>
          <p:blipFill>
            <a:blip r:embed="rId24">
              <a:alphaModFix amt="80000"/>
            </a:blip>
            <a:stretch/>
          </p:blipFill>
          <p:spPr>
            <a:xfrm>
              <a:off x="3031200" y="7685280"/>
              <a:ext cx="2167560" cy="2015640"/>
            </a:xfrm>
            <a:prstGeom prst="rect">
              <a:avLst/>
            </a:prstGeom>
            <a:ln w="0">
              <a:noFill/>
            </a:ln>
          </p:spPr>
        </p:pic>
        <p:pic>
          <p:nvPicPr>
            <p:cNvPr id="205" name="Picture 27" descr=""/>
            <p:cNvPicPr/>
            <p:nvPr/>
          </p:nvPicPr>
          <p:blipFill>
            <a:blip r:embed="rId25">
              <a:alphaModFix amt="80000"/>
            </a:blip>
            <a:stretch/>
          </p:blipFill>
          <p:spPr>
            <a:xfrm>
              <a:off x="516960" y="584640"/>
              <a:ext cx="2167560" cy="2015640"/>
            </a:xfrm>
            <a:prstGeom prst="rect">
              <a:avLst/>
            </a:prstGeom>
            <a:ln w="0">
              <a:noFill/>
            </a:ln>
          </p:spPr>
        </p:pic>
        <p:pic>
          <p:nvPicPr>
            <p:cNvPr id="206" name="Picture 28" descr=""/>
            <p:cNvPicPr/>
            <p:nvPr/>
          </p:nvPicPr>
          <p:blipFill>
            <a:blip r:embed="rId26">
              <a:alphaModFix amt="80000"/>
            </a:blip>
            <a:stretch/>
          </p:blipFill>
          <p:spPr>
            <a:xfrm>
              <a:off x="516960" y="2951640"/>
              <a:ext cx="2167560" cy="2015640"/>
            </a:xfrm>
            <a:prstGeom prst="rect">
              <a:avLst/>
            </a:prstGeom>
            <a:ln w="0">
              <a:noFill/>
            </a:ln>
          </p:spPr>
        </p:pic>
        <p:pic>
          <p:nvPicPr>
            <p:cNvPr id="207" name="Picture 29" descr=""/>
            <p:cNvPicPr/>
            <p:nvPr/>
          </p:nvPicPr>
          <p:blipFill>
            <a:blip r:embed="rId27">
              <a:alphaModFix amt="80000"/>
            </a:blip>
            <a:stretch/>
          </p:blipFill>
          <p:spPr>
            <a:xfrm>
              <a:off x="516960" y="5318280"/>
              <a:ext cx="2167560" cy="2015640"/>
            </a:xfrm>
            <a:prstGeom prst="rect">
              <a:avLst/>
            </a:prstGeom>
            <a:ln w="0">
              <a:noFill/>
            </a:ln>
          </p:spPr>
        </p:pic>
        <p:pic>
          <p:nvPicPr>
            <p:cNvPr id="208" name="Picture 30" descr=""/>
            <p:cNvPicPr/>
            <p:nvPr/>
          </p:nvPicPr>
          <p:blipFill>
            <a:blip r:embed="rId28">
              <a:alphaModFix amt="80000"/>
            </a:blip>
            <a:stretch/>
          </p:blipFill>
          <p:spPr>
            <a:xfrm>
              <a:off x="516960" y="7685280"/>
              <a:ext cx="2167560" cy="2015640"/>
            </a:xfrm>
            <a:prstGeom prst="rect">
              <a:avLst/>
            </a:prstGeom>
            <a:ln w="0">
              <a:noFill/>
            </a:ln>
          </p:spPr>
        </p:pic>
      </p:grpSp>
      <p:sp>
        <p:nvSpPr>
          <p:cNvPr id="209" name="AutoShape 31"/>
          <p:cNvSpPr/>
          <p:nvPr/>
        </p:nvSpPr>
        <p:spPr>
          <a:xfrm>
            <a:off x="6118560" y="1980000"/>
            <a:ext cx="11340720" cy="6274440"/>
          </a:xfrm>
          <a:prstGeom prst="rect">
            <a:avLst/>
          </a:prstGeom>
          <a:solidFill>
            <a:schemeClr val="bg1"/>
          </a:solidFill>
          <a:ln w="0">
            <a:noFill/>
          </a:ln>
        </p:spPr>
        <p:style>
          <a:lnRef idx="0"/>
          <a:fillRef idx="0"/>
          <a:effectRef idx="0"/>
          <a:fontRef idx="minor"/>
        </p:style>
      </p:sp>
      <p:pic>
        <p:nvPicPr>
          <p:cNvPr id="210" name="Picture 32" descr=""/>
          <p:cNvPicPr/>
          <p:nvPr/>
        </p:nvPicPr>
        <p:blipFill>
          <a:blip r:embed="rId29"/>
          <a:srcRect l="0" t="0" r="0" b="315"/>
          <a:stretch/>
        </p:blipFill>
        <p:spPr>
          <a:xfrm rot="10800000">
            <a:off x="3420720" y="1800720"/>
            <a:ext cx="6452640" cy="6466320"/>
          </a:xfrm>
          <a:prstGeom prst="rect">
            <a:avLst/>
          </a:prstGeom>
          <a:ln w="0">
            <a:noFill/>
          </a:ln>
        </p:spPr>
      </p:pic>
      <p:sp>
        <p:nvSpPr>
          <p:cNvPr id="211" name="TextBox 33"/>
          <p:cNvSpPr/>
          <p:nvPr/>
        </p:nvSpPr>
        <p:spPr>
          <a:xfrm>
            <a:off x="4500000" y="3681360"/>
            <a:ext cx="4480560" cy="2438280"/>
          </a:xfrm>
          <a:prstGeom prst="rect">
            <a:avLst/>
          </a:prstGeom>
          <a:noFill/>
          <a:ln w="0">
            <a:noFill/>
          </a:ln>
        </p:spPr>
        <p:style>
          <a:lnRef idx="0"/>
          <a:fillRef idx="0"/>
          <a:effectRef idx="0"/>
          <a:fontRef idx="minor"/>
        </p:style>
        <p:txBody>
          <a:bodyPr lIns="0" rIns="0" tIns="0" bIns="0" anchor="t">
            <a:spAutoFit/>
          </a:bodyPr>
          <a:p>
            <a:pPr algn="ctr">
              <a:lnSpc>
                <a:spcPts val="9601"/>
              </a:lnSpc>
            </a:pPr>
            <a:r>
              <a:rPr b="1" lang="en-US" sz="8000" spc="-80" strike="noStrike">
                <a:solidFill>
                  <a:srgbClr val="ffffff"/>
                </a:solidFill>
                <a:latin typeface="Arial Black"/>
                <a:ea typeface="DejaVu Sans"/>
              </a:rPr>
              <a:t>Project Recap</a:t>
            </a:r>
            <a:endParaRPr b="0" lang="fr-FR" sz="8000" spc="-1" strike="noStrike">
              <a:latin typeface="Arial"/>
            </a:endParaRPr>
          </a:p>
        </p:txBody>
      </p:sp>
      <p:sp>
        <p:nvSpPr>
          <p:cNvPr id="212" name=""/>
          <p:cNvSpPr/>
          <p:nvPr/>
        </p:nvSpPr>
        <p:spPr>
          <a:xfrm>
            <a:off x="9811800" y="2575440"/>
            <a:ext cx="7379280" cy="5318280"/>
          </a:xfrm>
          <a:prstGeom prst="rect">
            <a:avLst/>
          </a:prstGeom>
          <a:solidFill>
            <a:srgbClr val="a100ff"/>
          </a:solidFill>
          <a:ln w="0">
            <a:solidFill>
              <a:srgbClr val="254061"/>
            </a:solidFill>
          </a:ln>
        </p:spPr>
        <p:style>
          <a:lnRef idx="0"/>
          <a:fillRef idx="0"/>
          <a:effectRef idx="0"/>
          <a:fontRef idx="minor"/>
        </p:style>
      </p:sp>
      <p:sp>
        <p:nvSpPr>
          <p:cNvPr id="213" name=""/>
          <p:cNvSpPr txBox="1"/>
          <p:nvPr/>
        </p:nvSpPr>
        <p:spPr>
          <a:xfrm>
            <a:off x="9900000" y="2880000"/>
            <a:ext cx="7380000" cy="5220000"/>
          </a:xfrm>
          <a:prstGeom prst="rect">
            <a:avLst/>
          </a:prstGeom>
          <a:noFill/>
          <a:ln w="0">
            <a:noFill/>
          </a:ln>
        </p:spPr>
        <p:txBody>
          <a:bodyPr lIns="90000" rIns="90000" tIns="45000" bIns="45000" anchor="t">
            <a:noAutofit/>
          </a:bodyPr>
          <a:p>
            <a:pPr algn="ctr"/>
            <a:r>
              <a:rPr b="1" lang="en-US" sz="2800" spc="-21" strike="noStrike">
                <a:solidFill>
                  <a:srgbClr val="ffffff"/>
                </a:solidFill>
                <a:highlight>
                  <a:srgbClr val="61a5f7"/>
                </a:highlight>
                <a:latin typeface="Source Sans Pro Black"/>
              </a:rPr>
              <a:t>Social Buzz is a fast growing technology unicorn that need to adapt quickly to it's global scale. Accenture has begun a 3 month POC focusing on these tasks:</a:t>
            </a:r>
            <a:endParaRPr b="1" lang="fr-FR" sz="2800" spc="-1" strike="noStrike">
              <a:solidFill>
                <a:srgbClr val="ffffff"/>
              </a:solidFill>
              <a:highlight>
                <a:srgbClr val="61a5f7"/>
              </a:highlight>
              <a:latin typeface="Arial"/>
            </a:endParaRPr>
          </a:p>
          <a:p>
            <a:pPr algn="ctr"/>
            <a:endParaRPr b="1" lang="fr-FR" sz="2800" spc="-1" strike="noStrike">
              <a:solidFill>
                <a:srgbClr val="ffffff"/>
              </a:solidFill>
              <a:highlight>
                <a:srgbClr val="61a5f7"/>
              </a:highlight>
              <a:latin typeface="Arial"/>
            </a:endParaRPr>
          </a:p>
          <a:p>
            <a:pPr algn="ctr"/>
            <a:r>
              <a:rPr b="1" lang="en-US" sz="2800" spc="-21" strike="noStrike">
                <a:solidFill>
                  <a:srgbClr val="ffffff"/>
                </a:solidFill>
                <a:highlight>
                  <a:srgbClr val="61a5f7"/>
                </a:highlight>
                <a:latin typeface="Source Sans Pro Black"/>
              </a:rPr>
              <a:t>An audit of Social Buzz's big data practice</a:t>
            </a:r>
            <a:endParaRPr b="1" lang="fr-FR" sz="2800" spc="-1" strike="noStrike">
              <a:solidFill>
                <a:srgbClr val="ffffff"/>
              </a:solidFill>
              <a:highlight>
                <a:srgbClr val="61a5f7"/>
              </a:highlight>
              <a:latin typeface="Arial"/>
            </a:endParaRPr>
          </a:p>
          <a:p>
            <a:pPr algn="ctr"/>
            <a:r>
              <a:rPr b="1" lang="en-US" sz="2800" spc="-21" strike="noStrike">
                <a:solidFill>
                  <a:srgbClr val="ffffff"/>
                </a:solidFill>
                <a:highlight>
                  <a:srgbClr val="61a5f7"/>
                </a:highlight>
                <a:latin typeface="Source Sans Pro Black"/>
              </a:rPr>
              <a:t>Recommendations for a successful IPO</a:t>
            </a:r>
            <a:endParaRPr b="1" lang="fr-FR" sz="2800" spc="-1" strike="noStrike">
              <a:solidFill>
                <a:srgbClr val="ffffff"/>
              </a:solidFill>
              <a:highlight>
                <a:srgbClr val="61a5f7"/>
              </a:highlight>
              <a:latin typeface="Arial"/>
            </a:endParaRPr>
          </a:p>
          <a:p>
            <a:pPr algn="ctr"/>
            <a:r>
              <a:rPr b="1" lang="en-US" sz="2800" spc="-21" strike="noStrike">
                <a:solidFill>
                  <a:srgbClr val="ffffff"/>
                </a:solidFill>
                <a:highlight>
                  <a:srgbClr val="61a5f7"/>
                </a:highlight>
                <a:latin typeface="Source Sans Pro Black"/>
              </a:rPr>
              <a:t>Analysis to find Social Buzz's top 5 most popular categories of content </a:t>
            </a:r>
            <a:endParaRPr b="1" lang="fr-FR" sz="2800" spc="-1" strike="noStrike">
              <a:solidFill>
                <a:srgbClr val="ffffff"/>
              </a:solidFill>
              <a:highlight>
                <a:srgbClr val="61a5f7"/>
              </a:highlight>
              <a:latin typeface="Arial"/>
            </a:endParaRPr>
          </a:p>
          <a:p>
            <a:pPr algn="ctr"/>
            <a:endParaRPr b="1" lang="fr-FR" sz="2200" spc="-1" strike="noStrike">
              <a:solidFill>
                <a:srgbClr val="ffffff"/>
              </a:solidFill>
              <a:highlight>
                <a:srgbClr val="61a5f7"/>
              </a:highlight>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AutoShape 6"/>
          <p:cNvSpPr/>
          <p:nvPr/>
        </p:nvSpPr>
        <p:spPr>
          <a:xfrm>
            <a:off x="0" y="0"/>
            <a:ext cx="10799280" cy="10285560"/>
          </a:xfrm>
          <a:prstGeom prst="rect">
            <a:avLst/>
          </a:prstGeom>
          <a:solidFill>
            <a:srgbClr val="a100ff"/>
          </a:solidFill>
          <a:ln w="0">
            <a:solidFill>
              <a:srgbClr val="a100ff"/>
            </a:solidFill>
          </a:ln>
        </p:spPr>
        <p:style>
          <a:lnRef idx="0"/>
          <a:fillRef idx="0"/>
          <a:effectRef idx="0"/>
          <a:fontRef idx="minor"/>
        </p:style>
      </p:sp>
      <p:grpSp>
        <p:nvGrpSpPr>
          <p:cNvPr id="215" name="Group 7"/>
          <p:cNvGrpSpPr/>
          <p:nvPr/>
        </p:nvGrpSpPr>
        <p:grpSpPr>
          <a:xfrm>
            <a:off x="-146160" y="406080"/>
            <a:ext cx="2252520" cy="9473040"/>
            <a:chOff x="-146160" y="406080"/>
            <a:chExt cx="2252520" cy="9473040"/>
          </a:xfrm>
        </p:grpSpPr>
        <p:pic>
          <p:nvPicPr>
            <p:cNvPr id="216" name="Picture 8" descr=""/>
            <p:cNvPicPr/>
            <p:nvPr/>
          </p:nvPicPr>
          <p:blipFill>
            <a:blip r:embed="rId1">
              <a:alphaModFix amt="80000"/>
            </a:blip>
            <a:stretch/>
          </p:blipFill>
          <p:spPr>
            <a:xfrm>
              <a:off x="-146160" y="406080"/>
              <a:ext cx="2252520" cy="2094480"/>
            </a:xfrm>
            <a:prstGeom prst="rect">
              <a:avLst/>
            </a:prstGeom>
            <a:ln w="0">
              <a:noFill/>
            </a:ln>
          </p:spPr>
        </p:pic>
        <p:pic>
          <p:nvPicPr>
            <p:cNvPr id="217" name="Picture 9" descr=""/>
            <p:cNvPicPr/>
            <p:nvPr/>
          </p:nvPicPr>
          <p:blipFill>
            <a:blip r:embed="rId2">
              <a:alphaModFix amt="80000"/>
            </a:blip>
            <a:stretch/>
          </p:blipFill>
          <p:spPr>
            <a:xfrm>
              <a:off x="-146160" y="2865600"/>
              <a:ext cx="2252520" cy="2094480"/>
            </a:xfrm>
            <a:prstGeom prst="rect">
              <a:avLst/>
            </a:prstGeom>
            <a:ln w="0">
              <a:noFill/>
            </a:ln>
          </p:spPr>
        </p:pic>
        <p:pic>
          <p:nvPicPr>
            <p:cNvPr id="218" name="Picture 10" descr=""/>
            <p:cNvPicPr/>
            <p:nvPr/>
          </p:nvPicPr>
          <p:blipFill>
            <a:blip r:embed="rId3">
              <a:alphaModFix amt="80000"/>
            </a:blip>
            <a:stretch/>
          </p:blipFill>
          <p:spPr>
            <a:xfrm>
              <a:off x="-146160" y="5325120"/>
              <a:ext cx="2252520" cy="2094480"/>
            </a:xfrm>
            <a:prstGeom prst="rect">
              <a:avLst/>
            </a:prstGeom>
            <a:ln w="0">
              <a:noFill/>
            </a:ln>
          </p:spPr>
        </p:pic>
        <p:pic>
          <p:nvPicPr>
            <p:cNvPr id="219" name="Picture 11" descr=""/>
            <p:cNvPicPr/>
            <p:nvPr/>
          </p:nvPicPr>
          <p:blipFill>
            <a:blip r:embed="rId4">
              <a:alphaModFix amt="80000"/>
            </a:blip>
            <a:stretch/>
          </p:blipFill>
          <p:spPr>
            <a:xfrm>
              <a:off x="-146160" y="7784640"/>
              <a:ext cx="2252520" cy="2094480"/>
            </a:xfrm>
            <a:prstGeom prst="rect">
              <a:avLst/>
            </a:prstGeom>
            <a:ln w="0">
              <a:noFill/>
            </a:ln>
          </p:spPr>
        </p:pic>
      </p:grpSp>
      <p:grpSp>
        <p:nvGrpSpPr>
          <p:cNvPr id="220" name="Group 12"/>
          <p:cNvGrpSpPr/>
          <p:nvPr/>
        </p:nvGrpSpPr>
        <p:grpSpPr>
          <a:xfrm>
            <a:off x="945720" y="139680"/>
            <a:ext cx="3552840" cy="3410640"/>
            <a:chOff x="945720" y="139680"/>
            <a:chExt cx="3552840" cy="3410640"/>
          </a:xfrm>
        </p:grpSpPr>
        <p:grpSp>
          <p:nvGrpSpPr>
            <p:cNvPr id="221" name="Group 13"/>
            <p:cNvGrpSpPr/>
            <p:nvPr/>
          </p:nvGrpSpPr>
          <p:grpSpPr>
            <a:xfrm>
              <a:off x="945720" y="631080"/>
              <a:ext cx="2919240" cy="2919240"/>
              <a:chOff x="945720" y="631080"/>
              <a:chExt cx="2919240" cy="2919240"/>
            </a:xfrm>
          </p:grpSpPr>
          <p:sp>
            <p:nvSpPr>
              <p:cNvPr id="222" name="Freeform 14"/>
              <p:cNvSpPr/>
              <p:nvPr/>
            </p:nvSpPr>
            <p:spPr>
              <a:xfrm>
                <a:off x="945720" y="631080"/>
                <a:ext cx="2919240" cy="2919240"/>
              </a:xfrm>
              <a:custGeom>
                <a:avLst/>
                <a:gdLst>
                  <a:gd name="textAreaLeft" fmla="*/ 0 w 2919240"/>
                  <a:gd name="textAreaRight" fmla="*/ 2920680 w 2919240"/>
                  <a:gd name="textAreaTop" fmla="*/ 0 h 2919240"/>
                  <a:gd name="textAreaBottom" fmla="*/ 2920680 h 2919240"/>
                </a:gdLst>
                <a:ahLst/>
                <a:rect l="textAreaLeft" t="textAreaTop" r="textAreaRight" b="textAreaBottom"/>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a:ln w="0">
                <a:noFill/>
              </a:ln>
            </p:spPr>
            <p:style>
              <a:lnRef idx="0"/>
              <a:fillRef idx="0"/>
              <a:effectRef idx="0"/>
              <a:fontRef idx="minor"/>
            </p:style>
          </p:sp>
        </p:grpSp>
        <p:pic>
          <p:nvPicPr>
            <p:cNvPr id="223" name="Picture 15" descr=""/>
            <p:cNvPicPr/>
            <p:nvPr/>
          </p:nvPicPr>
          <p:blipFill>
            <a:blip r:embed="rId5"/>
            <a:srcRect l="0" t="0" r="0" b="315"/>
            <a:stretch/>
          </p:blipFill>
          <p:spPr>
            <a:xfrm rot="16484400">
              <a:off x="1460520" y="252000"/>
              <a:ext cx="2919240" cy="2925720"/>
            </a:xfrm>
            <a:prstGeom prst="rect">
              <a:avLst/>
            </a:prstGeom>
            <a:ln w="0">
              <a:noFill/>
            </a:ln>
          </p:spPr>
        </p:pic>
      </p:grpSp>
      <p:sp>
        <p:nvSpPr>
          <p:cNvPr id="224" name="TextBox 21"/>
          <p:cNvSpPr/>
          <p:nvPr/>
        </p:nvSpPr>
        <p:spPr>
          <a:xfrm>
            <a:off x="3240000" y="940320"/>
            <a:ext cx="5785560" cy="1218960"/>
          </a:xfrm>
          <a:prstGeom prst="rect">
            <a:avLst/>
          </a:prstGeom>
          <a:noFill/>
          <a:ln w="0">
            <a:noFill/>
          </a:ln>
        </p:spPr>
        <p:style>
          <a:lnRef idx="0"/>
          <a:fillRef idx="0"/>
          <a:effectRef idx="0"/>
          <a:fontRef idx="minor"/>
        </p:style>
        <p:txBody>
          <a:bodyPr lIns="0" rIns="0" tIns="0" bIns="0" anchor="t">
            <a:spAutoFit/>
          </a:bodyPr>
          <a:p>
            <a:pPr>
              <a:lnSpc>
                <a:spcPts val="9601"/>
              </a:lnSpc>
            </a:pPr>
            <a:r>
              <a:rPr b="1" lang="en-US" sz="8000" spc="-80" strike="noStrike">
                <a:solidFill>
                  <a:srgbClr val="ffffff"/>
                </a:solidFill>
                <a:latin typeface="Graphik Regular"/>
                <a:ea typeface="DejaVu Sans"/>
              </a:rPr>
              <a:t>Problem:</a:t>
            </a:r>
            <a:endParaRPr b="0" lang="fr-FR" sz="8000" spc="-1" strike="noStrike">
              <a:latin typeface="Arial"/>
            </a:endParaRPr>
          </a:p>
        </p:txBody>
      </p:sp>
      <p:sp>
        <p:nvSpPr>
          <p:cNvPr id="225" name="TextBox 1"/>
          <p:cNvSpPr/>
          <p:nvPr/>
        </p:nvSpPr>
        <p:spPr>
          <a:xfrm>
            <a:off x="2096280" y="2764440"/>
            <a:ext cx="8343000" cy="1219680"/>
          </a:xfrm>
          <a:prstGeom prst="rect">
            <a:avLst/>
          </a:prstGeom>
          <a:noFill/>
          <a:ln w="0">
            <a:noFill/>
          </a:ln>
        </p:spPr>
        <p:style>
          <a:lnRef idx="0"/>
          <a:fillRef idx="0"/>
          <a:effectRef idx="0"/>
          <a:fontRef idx="minor"/>
        </p:style>
      </p:sp>
      <p:pic>
        <p:nvPicPr>
          <p:cNvPr id="226" name="" descr=""/>
          <p:cNvPicPr/>
          <p:nvPr/>
        </p:nvPicPr>
        <p:blipFill>
          <a:blip r:embed="rId6"/>
          <a:srcRect l="0" t="0" r="0" b="7254"/>
          <a:stretch/>
        </p:blipFill>
        <p:spPr>
          <a:xfrm>
            <a:off x="10800000" y="0"/>
            <a:ext cx="7559280" cy="10286280"/>
          </a:xfrm>
          <a:prstGeom prst="rect">
            <a:avLst/>
          </a:prstGeom>
          <a:ln w="0">
            <a:noFill/>
          </a:ln>
        </p:spPr>
      </p:pic>
      <p:sp>
        <p:nvSpPr>
          <p:cNvPr id="227" name="TextBox 23"/>
          <p:cNvSpPr/>
          <p:nvPr/>
        </p:nvSpPr>
        <p:spPr>
          <a:xfrm>
            <a:off x="2914560" y="5088240"/>
            <a:ext cx="5786640" cy="568440"/>
          </a:xfrm>
          <a:prstGeom prst="rect">
            <a:avLst/>
          </a:prstGeom>
          <a:noFill/>
          <a:ln w="0">
            <a:noFill/>
          </a:ln>
        </p:spPr>
        <p:style>
          <a:lnRef idx="0"/>
          <a:fillRef idx="0"/>
          <a:effectRef idx="0"/>
          <a:fontRef idx="minor"/>
        </p:style>
        <p:txBody>
          <a:bodyPr lIns="0" rIns="0" tIns="0" bIns="0" anchor="t">
            <a:spAutoFit/>
          </a:bodyPr>
          <a:p>
            <a:pPr>
              <a:lnSpc>
                <a:spcPts val="4479"/>
              </a:lnSpc>
            </a:pPr>
            <a:r>
              <a:rPr b="0" lang="en-US" sz="3200" spc="-32" strike="noStrike">
                <a:solidFill>
                  <a:srgbClr val="ffffff"/>
                </a:solidFill>
                <a:latin typeface="Graphik Regular"/>
              </a:rPr>
              <a:t>Over </a:t>
            </a:r>
            <a:r>
              <a:rPr b="0" lang="en-US" sz="3200" spc="-32" strike="noStrike" u="sng">
                <a:solidFill>
                  <a:srgbClr val="ffffff"/>
                </a:solidFill>
                <a:uFillTx/>
                <a:latin typeface="Graphik Regular"/>
              </a:rPr>
              <a:t>100000</a:t>
            </a:r>
            <a:r>
              <a:rPr b="0" lang="en-US" sz="3200" spc="-32" strike="noStrike">
                <a:solidFill>
                  <a:srgbClr val="ffffff"/>
                </a:solidFill>
                <a:latin typeface="Graphik Regular"/>
              </a:rPr>
              <a:t> posts per day</a:t>
            </a:r>
            <a:endParaRPr b="0" lang="fr-FR" sz="3200" spc="-1" strike="noStrike">
              <a:latin typeface="Arial"/>
            </a:endParaRPr>
          </a:p>
        </p:txBody>
      </p:sp>
      <p:sp>
        <p:nvSpPr>
          <p:cNvPr id="228" name="TextBox 12"/>
          <p:cNvSpPr/>
          <p:nvPr/>
        </p:nvSpPr>
        <p:spPr>
          <a:xfrm>
            <a:off x="3065040" y="6072480"/>
            <a:ext cx="5314680" cy="1137960"/>
          </a:xfrm>
          <a:prstGeom prst="rect">
            <a:avLst/>
          </a:prstGeom>
          <a:noFill/>
          <a:ln w="0">
            <a:noFill/>
          </a:ln>
        </p:spPr>
        <p:style>
          <a:lnRef idx="0"/>
          <a:fillRef idx="0"/>
          <a:effectRef idx="0"/>
          <a:fontRef idx="minor"/>
        </p:style>
        <p:txBody>
          <a:bodyPr lIns="0" rIns="0" tIns="0" bIns="0" anchor="t">
            <a:spAutoFit/>
          </a:bodyPr>
          <a:p>
            <a:pPr>
              <a:lnSpc>
                <a:spcPts val="4479"/>
              </a:lnSpc>
            </a:pPr>
            <a:r>
              <a:rPr b="0" lang="en-US" sz="3200" spc="-32" strike="noStrike" u="sng">
                <a:solidFill>
                  <a:srgbClr val="ffffff"/>
                </a:solidFill>
                <a:uFillTx/>
                <a:latin typeface="Graphik Regular"/>
              </a:rPr>
              <a:t>36,500,000</a:t>
            </a:r>
            <a:r>
              <a:rPr b="0" lang="en-US" sz="3200" spc="-32" strike="noStrike">
                <a:solidFill>
                  <a:srgbClr val="ffffff"/>
                </a:solidFill>
                <a:latin typeface="Graphik Regular"/>
              </a:rPr>
              <a:t> pieces of content</a:t>
            </a:r>
            <a:endParaRPr b="0" lang="fr-FR" sz="3200" spc="-1" strike="noStrike">
              <a:latin typeface="Arial"/>
            </a:endParaRPr>
          </a:p>
          <a:p>
            <a:pPr>
              <a:lnSpc>
                <a:spcPts val="4479"/>
              </a:lnSpc>
            </a:pPr>
            <a:r>
              <a:rPr b="0" lang="en-US" sz="3200" spc="-32" strike="noStrike">
                <a:solidFill>
                  <a:srgbClr val="ffffff"/>
                </a:solidFill>
                <a:latin typeface="Graphik Regular"/>
              </a:rPr>
              <a:t>per year!</a:t>
            </a:r>
            <a:endParaRPr b="0" lang="fr-FR" sz="3200" spc="-1" strike="noStrike">
              <a:latin typeface="Arial"/>
            </a:endParaRPr>
          </a:p>
        </p:txBody>
      </p:sp>
      <p:sp>
        <p:nvSpPr>
          <p:cNvPr id="229" name="TextBox 22"/>
          <p:cNvSpPr/>
          <p:nvPr/>
        </p:nvSpPr>
        <p:spPr>
          <a:xfrm>
            <a:off x="3058920" y="8168040"/>
            <a:ext cx="5786640" cy="337320"/>
          </a:xfrm>
          <a:prstGeom prst="rect">
            <a:avLst/>
          </a:prstGeom>
          <a:noFill/>
          <a:ln w="0">
            <a:noFill/>
          </a:ln>
        </p:spPr>
        <p:style>
          <a:lnRef idx="0"/>
          <a:fillRef idx="0"/>
          <a:effectRef idx="0"/>
          <a:fontRef idx="minor"/>
        </p:style>
        <p:txBody>
          <a:bodyPr lIns="0" rIns="0" tIns="0" bIns="0" anchor="t">
            <a:spAutoFit/>
          </a:bodyPr>
          <a:p>
            <a:pPr>
              <a:lnSpc>
                <a:spcPts val="2659"/>
              </a:lnSpc>
            </a:pPr>
            <a:r>
              <a:rPr b="0" lang="en-US" sz="1900" spc="-21" strike="noStrike">
                <a:solidFill>
                  <a:srgbClr val="ffffff"/>
                </a:solidFill>
                <a:latin typeface="Graphik Regular"/>
              </a:rPr>
              <a:t>But how to capitalize on it when there is so much?</a:t>
            </a:r>
            <a:endParaRPr b="0" lang="fr-FR" sz="1900" spc="-1" strike="noStrike">
              <a:latin typeface="Arial"/>
            </a:endParaRPr>
          </a:p>
        </p:txBody>
      </p:sp>
      <p:sp>
        <p:nvSpPr>
          <p:cNvPr id="230" name="TextBox 26"/>
          <p:cNvSpPr/>
          <p:nvPr/>
        </p:nvSpPr>
        <p:spPr>
          <a:xfrm>
            <a:off x="3002760" y="8921520"/>
            <a:ext cx="5675760" cy="675000"/>
          </a:xfrm>
          <a:prstGeom prst="rect">
            <a:avLst/>
          </a:prstGeom>
          <a:noFill/>
          <a:ln w="0">
            <a:noFill/>
          </a:ln>
        </p:spPr>
        <p:style>
          <a:lnRef idx="0"/>
          <a:fillRef idx="0"/>
          <a:effectRef idx="0"/>
          <a:fontRef idx="minor"/>
        </p:style>
        <p:txBody>
          <a:bodyPr lIns="0" rIns="0" tIns="0" bIns="0" anchor="t">
            <a:spAutoFit/>
          </a:bodyPr>
          <a:p>
            <a:pPr>
              <a:lnSpc>
                <a:spcPts val="2659"/>
              </a:lnSpc>
            </a:pPr>
            <a:r>
              <a:rPr b="0" lang="en-US" sz="1900" spc="-21" strike="noStrike" u="sng">
                <a:solidFill>
                  <a:srgbClr val="ffffff"/>
                </a:solidFill>
                <a:uFillTx/>
                <a:latin typeface="Graphik Regular"/>
              </a:rPr>
              <a:t>Analysis to find Social Buzz's top 5 most popular categories of content </a:t>
            </a:r>
            <a:endParaRPr b="0" lang="fr-FR" sz="19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100ff"/>
        </a:solidFill>
      </p:bgPr>
    </p:bg>
    <p:spTree>
      <p:nvGrpSpPr>
        <p:cNvPr id="1" name=""/>
        <p:cNvGrpSpPr/>
        <p:nvPr/>
      </p:nvGrpSpPr>
      <p:grpSpPr>
        <a:xfrm>
          <a:off x="0" y="0"/>
          <a:ext cx="0" cy="0"/>
          <a:chOff x="0" y="0"/>
          <a:chExt cx="0" cy="0"/>
        </a:xfrm>
      </p:grpSpPr>
      <p:grpSp>
        <p:nvGrpSpPr>
          <p:cNvPr id="231" name="Group 2"/>
          <p:cNvGrpSpPr/>
          <p:nvPr/>
        </p:nvGrpSpPr>
        <p:grpSpPr>
          <a:xfrm>
            <a:off x="445320" y="406080"/>
            <a:ext cx="10041120" cy="9473040"/>
            <a:chOff x="445320" y="406080"/>
            <a:chExt cx="10041120" cy="9473040"/>
          </a:xfrm>
        </p:grpSpPr>
        <p:pic>
          <p:nvPicPr>
            <p:cNvPr id="232" name="Picture 3" descr=""/>
            <p:cNvPicPr/>
            <p:nvPr/>
          </p:nvPicPr>
          <p:blipFill>
            <a:blip r:embed="rId1">
              <a:alphaModFix amt="80000"/>
            </a:blip>
            <a:srcRect l="0" t="0" r="10230" b="0"/>
            <a:stretch/>
          </p:blipFill>
          <p:spPr>
            <a:xfrm>
              <a:off x="5637960" y="5325120"/>
              <a:ext cx="2021760" cy="2094480"/>
            </a:xfrm>
            <a:prstGeom prst="rect">
              <a:avLst/>
            </a:prstGeom>
            <a:ln w="0">
              <a:noFill/>
            </a:ln>
          </p:spPr>
        </p:pic>
        <p:pic>
          <p:nvPicPr>
            <p:cNvPr id="233" name="Picture 4" descr=""/>
            <p:cNvPicPr/>
            <p:nvPr/>
          </p:nvPicPr>
          <p:blipFill>
            <a:blip r:embed="rId2">
              <a:alphaModFix amt="80000"/>
            </a:blip>
            <a:stretch/>
          </p:blipFill>
          <p:spPr>
            <a:xfrm>
              <a:off x="5637960" y="7784640"/>
              <a:ext cx="2252520" cy="2094480"/>
            </a:xfrm>
            <a:prstGeom prst="rect">
              <a:avLst/>
            </a:prstGeom>
            <a:ln w="0">
              <a:noFill/>
            </a:ln>
          </p:spPr>
        </p:pic>
        <p:pic>
          <p:nvPicPr>
            <p:cNvPr id="234" name="Picture 5" descr=""/>
            <p:cNvPicPr/>
            <p:nvPr/>
          </p:nvPicPr>
          <p:blipFill>
            <a:blip r:embed="rId3">
              <a:alphaModFix amt="80000"/>
            </a:blip>
            <a:stretch/>
          </p:blipFill>
          <p:spPr>
            <a:xfrm>
              <a:off x="3041640" y="2865600"/>
              <a:ext cx="2252520" cy="2094480"/>
            </a:xfrm>
            <a:prstGeom prst="rect">
              <a:avLst/>
            </a:prstGeom>
            <a:ln w="0">
              <a:noFill/>
            </a:ln>
          </p:spPr>
        </p:pic>
        <p:pic>
          <p:nvPicPr>
            <p:cNvPr id="235" name="Picture 6" descr=""/>
            <p:cNvPicPr/>
            <p:nvPr/>
          </p:nvPicPr>
          <p:blipFill>
            <a:blip r:embed="rId4">
              <a:alphaModFix amt="80000"/>
            </a:blip>
            <a:stretch/>
          </p:blipFill>
          <p:spPr>
            <a:xfrm>
              <a:off x="3041640" y="5325120"/>
              <a:ext cx="2252520" cy="2094480"/>
            </a:xfrm>
            <a:prstGeom prst="rect">
              <a:avLst/>
            </a:prstGeom>
            <a:ln w="0">
              <a:noFill/>
            </a:ln>
          </p:spPr>
        </p:pic>
        <p:pic>
          <p:nvPicPr>
            <p:cNvPr id="236" name="Picture 7" descr=""/>
            <p:cNvPicPr/>
            <p:nvPr/>
          </p:nvPicPr>
          <p:blipFill>
            <a:blip r:embed="rId5">
              <a:alphaModFix amt="80000"/>
            </a:blip>
            <a:stretch/>
          </p:blipFill>
          <p:spPr>
            <a:xfrm>
              <a:off x="3041640" y="7784640"/>
              <a:ext cx="2252520" cy="2094480"/>
            </a:xfrm>
            <a:prstGeom prst="rect">
              <a:avLst/>
            </a:prstGeom>
            <a:ln w="0">
              <a:noFill/>
            </a:ln>
          </p:spPr>
        </p:pic>
        <p:pic>
          <p:nvPicPr>
            <p:cNvPr id="237" name="Picture 8" descr=""/>
            <p:cNvPicPr/>
            <p:nvPr/>
          </p:nvPicPr>
          <p:blipFill>
            <a:blip r:embed="rId6">
              <a:alphaModFix amt="80000"/>
            </a:blip>
            <a:stretch/>
          </p:blipFill>
          <p:spPr>
            <a:xfrm>
              <a:off x="445320" y="406080"/>
              <a:ext cx="2252520" cy="2094480"/>
            </a:xfrm>
            <a:prstGeom prst="rect">
              <a:avLst/>
            </a:prstGeom>
            <a:ln w="0">
              <a:noFill/>
            </a:ln>
          </p:spPr>
        </p:pic>
        <p:pic>
          <p:nvPicPr>
            <p:cNvPr id="238" name="Picture 9" descr=""/>
            <p:cNvPicPr/>
            <p:nvPr/>
          </p:nvPicPr>
          <p:blipFill>
            <a:blip r:embed="rId7">
              <a:alphaModFix amt="80000"/>
            </a:blip>
            <a:stretch/>
          </p:blipFill>
          <p:spPr>
            <a:xfrm>
              <a:off x="445320" y="2865600"/>
              <a:ext cx="2252520" cy="2094480"/>
            </a:xfrm>
            <a:prstGeom prst="rect">
              <a:avLst/>
            </a:prstGeom>
            <a:ln w="0">
              <a:noFill/>
            </a:ln>
          </p:spPr>
        </p:pic>
        <p:pic>
          <p:nvPicPr>
            <p:cNvPr id="239" name="Picture 10" descr=""/>
            <p:cNvPicPr/>
            <p:nvPr/>
          </p:nvPicPr>
          <p:blipFill>
            <a:blip r:embed="rId8">
              <a:alphaModFix amt="80000"/>
            </a:blip>
            <a:stretch/>
          </p:blipFill>
          <p:spPr>
            <a:xfrm>
              <a:off x="445320" y="5325120"/>
              <a:ext cx="2252520" cy="2094480"/>
            </a:xfrm>
            <a:prstGeom prst="rect">
              <a:avLst/>
            </a:prstGeom>
            <a:ln w="0">
              <a:noFill/>
            </a:ln>
          </p:spPr>
        </p:pic>
        <p:pic>
          <p:nvPicPr>
            <p:cNvPr id="240" name="Picture 11" descr=""/>
            <p:cNvPicPr/>
            <p:nvPr/>
          </p:nvPicPr>
          <p:blipFill>
            <a:blip r:embed="rId9">
              <a:alphaModFix amt="80000"/>
            </a:blip>
            <a:stretch/>
          </p:blipFill>
          <p:spPr>
            <a:xfrm>
              <a:off x="445320" y="7784640"/>
              <a:ext cx="2252520" cy="2094480"/>
            </a:xfrm>
            <a:prstGeom prst="rect">
              <a:avLst/>
            </a:prstGeom>
            <a:ln w="0">
              <a:noFill/>
            </a:ln>
          </p:spPr>
        </p:pic>
        <p:pic>
          <p:nvPicPr>
            <p:cNvPr id="241" name="Picture 12" descr=""/>
            <p:cNvPicPr/>
            <p:nvPr/>
          </p:nvPicPr>
          <p:blipFill>
            <a:blip r:embed="rId10">
              <a:alphaModFix amt="80000"/>
            </a:blip>
            <a:stretch/>
          </p:blipFill>
          <p:spPr>
            <a:xfrm>
              <a:off x="8233920" y="7784640"/>
              <a:ext cx="2252520" cy="2094480"/>
            </a:xfrm>
            <a:prstGeom prst="rect">
              <a:avLst/>
            </a:prstGeom>
            <a:ln w="0">
              <a:noFill/>
            </a:ln>
          </p:spPr>
        </p:pic>
      </p:grpSp>
      <p:grpSp>
        <p:nvGrpSpPr>
          <p:cNvPr id="242" name="Group 13"/>
          <p:cNvGrpSpPr/>
          <p:nvPr/>
        </p:nvGrpSpPr>
        <p:grpSpPr>
          <a:xfrm>
            <a:off x="1903320" y="1028520"/>
            <a:ext cx="1853280" cy="1779120"/>
            <a:chOff x="1903320" y="1028520"/>
            <a:chExt cx="1853280" cy="1779120"/>
          </a:xfrm>
        </p:grpSpPr>
        <p:grpSp>
          <p:nvGrpSpPr>
            <p:cNvPr id="243" name="Group 14"/>
            <p:cNvGrpSpPr/>
            <p:nvPr/>
          </p:nvGrpSpPr>
          <p:grpSpPr>
            <a:xfrm>
              <a:off x="1903320" y="1284840"/>
              <a:ext cx="1522800" cy="1522800"/>
              <a:chOff x="1903320" y="1284840"/>
              <a:chExt cx="1522800" cy="1522800"/>
            </a:xfrm>
          </p:grpSpPr>
          <p:sp>
            <p:nvSpPr>
              <p:cNvPr id="244" name="Freeform 15"/>
              <p:cNvSpPr/>
              <p:nvPr/>
            </p:nvSpPr>
            <p:spPr>
              <a:xfrm>
                <a:off x="1903320" y="1284840"/>
                <a:ext cx="1522800" cy="1522800"/>
              </a:xfrm>
              <a:custGeom>
                <a:avLst/>
                <a:gdLst>
                  <a:gd name="textAreaLeft" fmla="*/ 0 w 1522800"/>
                  <a:gd name="textAreaRight" fmla="*/ 1524240 w 1522800"/>
                  <a:gd name="textAreaTop" fmla="*/ 0 h 1522800"/>
                  <a:gd name="textAreaBottom" fmla="*/ 1524240 h 1522800"/>
                </a:gdLst>
                <a:ahLst/>
                <a:rect l="textAreaLeft" t="textAreaTop" r="textAreaRight" b="textAreaBottom"/>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a:ln w="0">
                <a:noFill/>
              </a:ln>
            </p:spPr>
            <p:style>
              <a:lnRef idx="0"/>
              <a:fillRef idx="0"/>
              <a:effectRef idx="0"/>
              <a:fontRef idx="minor"/>
            </p:style>
          </p:sp>
        </p:grpSp>
        <p:pic>
          <p:nvPicPr>
            <p:cNvPr id="245" name="Picture 16" descr=""/>
            <p:cNvPicPr/>
            <p:nvPr/>
          </p:nvPicPr>
          <p:blipFill>
            <a:blip r:embed="rId11"/>
            <a:srcRect l="0" t="0" r="0" b="315"/>
            <a:stretch/>
          </p:blipFill>
          <p:spPr>
            <a:xfrm rot="16484400">
              <a:off x="2171880" y="1087200"/>
              <a:ext cx="1522800" cy="1526040"/>
            </a:xfrm>
            <a:prstGeom prst="rect">
              <a:avLst/>
            </a:prstGeom>
            <a:ln w="0">
              <a:noFill/>
            </a:ln>
          </p:spPr>
        </p:pic>
      </p:grpSp>
      <p:grpSp>
        <p:nvGrpSpPr>
          <p:cNvPr id="246" name="Group 17"/>
          <p:cNvGrpSpPr/>
          <p:nvPr/>
        </p:nvGrpSpPr>
        <p:grpSpPr>
          <a:xfrm>
            <a:off x="3758760" y="2640600"/>
            <a:ext cx="1853280" cy="1779120"/>
            <a:chOff x="3758760" y="2640600"/>
            <a:chExt cx="1853280" cy="1779120"/>
          </a:xfrm>
        </p:grpSpPr>
        <p:grpSp>
          <p:nvGrpSpPr>
            <p:cNvPr id="247" name="Group 18"/>
            <p:cNvGrpSpPr/>
            <p:nvPr/>
          </p:nvGrpSpPr>
          <p:grpSpPr>
            <a:xfrm>
              <a:off x="3758760" y="2896920"/>
              <a:ext cx="1522800" cy="1522800"/>
              <a:chOff x="3758760" y="2896920"/>
              <a:chExt cx="1522800" cy="1522800"/>
            </a:xfrm>
          </p:grpSpPr>
          <p:sp>
            <p:nvSpPr>
              <p:cNvPr id="248" name="Freeform 19"/>
              <p:cNvSpPr/>
              <p:nvPr/>
            </p:nvSpPr>
            <p:spPr>
              <a:xfrm>
                <a:off x="3758760" y="2896920"/>
                <a:ext cx="1522800" cy="1522800"/>
              </a:xfrm>
              <a:custGeom>
                <a:avLst/>
                <a:gdLst>
                  <a:gd name="textAreaLeft" fmla="*/ 0 w 1522800"/>
                  <a:gd name="textAreaRight" fmla="*/ 1524240 w 1522800"/>
                  <a:gd name="textAreaTop" fmla="*/ 0 h 1522800"/>
                  <a:gd name="textAreaBottom" fmla="*/ 1524240 h 1522800"/>
                </a:gdLst>
                <a:ahLst/>
                <a:rect l="textAreaLeft" t="textAreaTop" r="textAreaRight" b="textAreaBottom"/>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a:ln w="0">
                <a:noFill/>
              </a:ln>
            </p:spPr>
            <p:style>
              <a:lnRef idx="0"/>
              <a:fillRef idx="0"/>
              <a:effectRef idx="0"/>
              <a:fontRef idx="minor"/>
            </p:style>
          </p:sp>
        </p:grpSp>
        <p:pic>
          <p:nvPicPr>
            <p:cNvPr id="249" name="Picture 20" descr=""/>
            <p:cNvPicPr/>
            <p:nvPr/>
          </p:nvPicPr>
          <p:blipFill>
            <a:blip r:embed="rId12"/>
            <a:srcRect l="0" t="0" r="0" b="315"/>
            <a:stretch/>
          </p:blipFill>
          <p:spPr>
            <a:xfrm rot="16484400">
              <a:off x="4027320" y="2699280"/>
              <a:ext cx="1522800" cy="1526040"/>
            </a:xfrm>
            <a:prstGeom prst="rect">
              <a:avLst/>
            </a:prstGeom>
            <a:ln w="0">
              <a:noFill/>
            </a:ln>
          </p:spPr>
        </p:pic>
      </p:grpSp>
      <p:grpSp>
        <p:nvGrpSpPr>
          <p:cNvPr id="250" name="Group 21"/>
          <p:cNvGrpSpPr/>
          <p:nvPr/>
        </p:nvGrpSpPr>
        <p:grpSpPr>
          <a:xfrm>
            <a:off x="5614200" y="4252680"/>
            <a:ext cx="1853280" cy="1779120"/>
            <a:chOff x="5614200" y="4252680"/>
            <a:chExt cx="1853280" cy="1779120"/>
          </a:xfrm>
        </p:grpSpPr>
        <p:grpSp>
          <p:nvGrpSpPr>
            <p:cNvPr id="251" name="Group 22"/>
            <p:cNvGrpSpPr/>
            <p:nvPr/>
          </p:nvGrpSpPr>
          <p:grpSpPr>
            <a:xfrm>
              <a:off x="5614200" y="4509000"/>
              <a:ext cx="1522800" cy="1522800"/>
              <a:chOff x="5614200" y="4509000"/>
              <a:chExt cx="1522800" cy="1522800"/>
            </a:xfrm>
          </p:grpSpPr>
          <p:sp>
            <p:nvSpPr>
              <p:cNvPr id="252" name="Freeform 23"/>
              <p:cNvSpPr/>
              <p:nvPr/>
            </p:nvSpPr>
            <p:spPr>
              <a:xfrm>
                <a:off x="5614200" y="4509000"/>
                <a:ext cx="1522800" cy="1522800"/>
              </a:xfrm>
              <a:custGeom>
                <a:avLst/>
                <a:gdLst>
                  <a:gd name="textAreaLeft" fmla="*/ 0 w 1522800"/>
                  <a:gd name="textAreaRight" fmla="*/ 1524240 w 1522800"/>
                  <a:gd name="textAreaTop" fmla="*/ 0 h 1522800"/>
                  <a:gd name="textAreaBottom" fmla="*/ 1524240 h 1522800"/>
                </a:gdLst>
                <a:ahLst/>
                <a:rect l="textAreaLeft" t="textAreaTop" r="textAreaRight" b="textAreaBottom"/>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a:ln w="0">
                <a:noFill/>
              </a:ln>
            </p:spPr>
            <p:style>
              <a:lnRef idx="0"/>
              <a:fillRef idx="0"/>
              <a:effectRef idx="0"/>
              <a:fontRef idx="minor"/>
            </p:style>
          </p:sp>
        </p:grpSp>
        <p:pic>
          <p:nvPicPr>
            <p:cNvPr id="253" name="Picture 24" descr=""/>
            <p:cNvPicPr/>
            <p:nvPr/>
          </p:nvPicPr>
          <p:blipFill>
            <a:blip r:embed="rId13"/>
            <a:srcRect l="0" t="0" r="0" b="315"/>
            <a:stretch/>
          </p:blipFill>
          <p:spPr>
            <a:xfrm rot="16484400">
              <a:off x="5882760" y="4311360"/>
              <a:ext cx="1522800" cy="1526040"/>
            </a:xfrm>
            <a:prstGeom prst="rect">
              <a:avLst/>
            </a:prstGeom>
            <a:ln w="0">
              <a:noFill/>
            </a:ln>
          </p:spPr>
        </p:pic>
      </p:grpSp>
      <p:grpSp>
        <p:nvGrpSpPr>
          <p:cNvPr id="254" name="Group 25"/>
          <p:cNvGrpSpPr/>
          <p:nvPr/>
        </p:nvGrpSpPr>
        <p:grpSpPr>
          <a:xfrm>
            <a:off x="7469640" y="5864760"/>
            <a:ext cx="1852920" cy="1779120"/>
            <a:chOff x="7469640" y="5864760"/>
            <a:chExt cx="1852920" cy="1779120"/>
          </a:xfrm>
        </p:grpSpPr>
        <p:grpSp>
          <p:nvGrpSpPr>
            <p:cNvPr id="255" name="Group 26"/>
            <p:cNvGrpSpPr/>
            <p:nvPr/>
          </p:nvGrpSpPr>
          <p:grpSpPr>
            <a:xfrm>
              <a:off x="7469640" y="6121080"/>
              <a:ext cx="1522800" cy="1522800"/>
              <a:chOff x="7469640" y="6121080"/>
              <a:chExt cx="1522800" cy="1522800"/>
            </a:xfrm>
          </p:grpSpPr>
          <p:sp>
            <p:nvSpPr>
              <p:cNvPr id="256" name="Freeform 27"/>
              <p:cNvSpPr/>
              <p:nvPr/>
            </p:nvSpPr>
            <p:spPr>
              <a:xfrm>
                <a:off x="7469640" y="6121080"/>
                <a:ext cx="1522800" cy="1522800"/>
              </a:xfrm>
              <a:custGeom>
                <a:avLst/>
                <a:gdLst>
                  <a:gd name="textAreaLeft" fmla="*/ 0 w 1522800"/>
                  <a:gd name="textAreaRight" fmla="*/ 1524240 w 1522800"/>
                  <a:gd name="textAreaTop" fmla="*/ 0 h 1522800"/>
                  <a:gd name="textAreaBottom" fmla="*/ 1524240 h 1522800"/>
                </a:gdLst>
                <a:ahLst/>
                <a:rect l="textAreaLeft" t="textAreaTop" r="textAreaRight" b="textAreaBottom"/>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a:ln w="0">
                <a:noFill/>
              </a:ln>
            </p:spPr>
            <p:style>
              <a:lnRef idx="0"/>
              <a:fillRef idx="0"/>
              <a:effectRef idx="0"/>
              <a:fontRef idx="minor"/>
            </p:style>
          </p:sp>
        </p:grpSp>
        <p:pic>
          <p:nvPicPr>
            <p:cNvPr id="257" name="Picture 28" descr=""/>
            <p:cNvPicPr/>
            <p:nvPr/>
          </p:nvPicPr>
          <p:blipFill>
            <a:blip r:embed="rId14"/>
            <a:srcRect l="0" t="0" r="0" b="315"/>
            <a:stretch/>
          </p:blipFill>
          <p:spPr>
            <a:xfrm rot="16484400">
              <a:off x="7737840" y="5923440"/>
              <a:ext cx="1522800" cy="1526040"/>
            </a:xfrm>
            <a:prstGeom prst="rect">
              <a:avLst/>
            </a:prstGeom>
            <a:ln w="0">
              <a:noFill/>
            </a:ln>
          </p:spPr>
        </p:pic>
      </p:grpSp>
      <p:grpSp>
        <p:nvGrpSpPr>
          <p:cNvPr id="258" name="Group 29"/>
          <p:cNvGrpSpPr/>
          <p:nvPr/>
        </p:nvGrpSpPr>
        <p:grpSpPr>
          <a:xfrm>
            <a:off x="9324720" y="7476840"/>
            <a:ext cx="1853280" cy="1779120"/>
            <a:chOff x="9324720" y="7476840"/>
            <a:chExt cx="1853280" cy="1779120"/>
          </a:xfrm>
        </p:grpSpPr>
        <p:grpSp>
          <p:nvGrpSpPr>
            <p:cNvPr id="259" name="Group 30"/>
            <p:cNvGrpSpPr/>
            <p:nvPr/>
          </p:nvGrpSpPr>
          <p:grpSpPr>
            <a:xfrm>
              <a:off x="9324720" y="7733160"/>
              <a:ext cx="1522800" cy="1522800"/>
              <a:chOff x="9324720" y="7733160"/>
              <a:chExt cx="1522800" cy="1522800"/>
            </a:xfrm>
          </p:grpSpPr>
          <p:sp>
            <p:nvSpPr>
              <p:cNvPr id="260" name="Freeform 31"/>
              <p:cNvSpPr/>
              <p:nvPr/>
            </p:nvSpPr>
            <p:spPr>
              <a:xfrm>
                <a:off x="9324720" y="7733160"/>
                <a:ext cx="1522800" cy="1522800"/>
              </a:xfrm>
              <a:custGeom>
                <a:avLst/>
                <a:gdLst>
                  <a:gd name="textAreaLeft" fmla="*/ 0 w 1522800"/>
                  <a:gd name="textAreaRight" fmla="*/ 1524240 w 1522800"/>
                  <a:gd name="textAreaTop" fmla="*/ 0 h 1522800"/>
                  <a:gd name="textAreaBottom" fmla="*/ 1524240 h 1522800"/>
                </a:gdLst>
                <a:ahLst/>
                <a:rect l="textAreaLeft" t="textAreaTop" r="textAreaRight" b="textAreaBottom"/>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a:ln w="0">
                <a:noFill/>
              </a:ln>
            </p:spPr>
            <p:style>
              <a:lnRef idx="0"/>
              <a:fillRef idx="0"/>
              <a:effectRef idx="0"/>
              <a:fontRef idx="minor"/>
            </p:style>
          </p:sp>
        </p:grpSp>
        <p:pic>
          <p:nvPicPr>
            <p:cNvPr id="261" name="Picture 32" descr=""/>
            <p:cNvPicPr/>
            <p:nvPr/>
          </p:nvPicPr>
          <p:blipFill>
            <a:blip r:embed="rId15"/>
            <a:srcRect l="0" t="0" r="0" b="315"/>
            <a:stretch/>
          </p:blipFill>
          <p:spPr>
            <a:xfrm rot="16484400">
              <a:off x="9593280" y="7535520"/>
              <a:ext cx="1522800" cy="1526040"/>
            </a:xfrm>
            <a:prstGeom prst="rect">
              <a:avLst/>
            </a:prstGeom>
            <a:ln w="0">
              <a:noFill/>
            </a:ln>
          </p:spPr>
        </p:pic>
      </p:grpSp>
      <p:sp>
        <p:nvSpPr>
          <p:cNvPr id="262" name="TextBox 34"/>
          <p:cNvSpPr/>
          <p:nvPr/>
        </p:nvSpPr>
        <p:spPr>
          <a:xfrm>
            <a:off x="2630880" y="1372320"/>
            <a:ext cx="1227960" cy="912960"/>
          </a:xfrm>
          <a:prstGeom prst="rect">
            <a:avLst/>
          </a:prstGeom>
          <a:noFill/>
          <a:ln w="0">
            <a:noFill/>
          </a:ln>
        </p:spPr>
        <p:style>
          <a:lnRef idx="0"/>
          <a:fillRef idx="0"/>
          <a:effectRef idx="0"/>
          <a:fontRef idx="minor"/>
        </p:style>
        <p:txBody>
          <a:bodyPr lIns="0" rIns="0" tIns="0" bIns="0" anchor="t">
            <a:spAutoFit/>
          </a:bodyPr>
          <a:p>
            <a:pPr>
              <a:lnSpc>
                <a:spcPts val="7191"/>
              </a:lnSpc>
            </a:pPr>
            <a:r>
              <a:rPr b="0" lang="en-US" sz="7190" spc="-642" strike="noStrike">
                <a:solidFill>
                  <a:srgbClr val="ffffff"/>
                </a:solidFill>
                <a:latin typeface="Clear Sans Regular Bold"/>
                <a:ea typeface="DejaVu Sans"/>
              </a:rPr>
              <a:t>1</a:t>
            </a:r>
            <a:endParaRPr b="0" lang="fr-FR" sz="7190" spc="-1" strike="noStrike">
              <a:latin typeface="Arial"/>
            </a:endParaRPr>
          </a:p>
        </p:txBody>
      </p:sp>
      <p:sp>
        <p:nvSpPr>
          <p:cNvPr id="263" name="TextBox 35"/>
          <p:cNvSpPr/>
          <p:nvPr/>
        </p:nvSpPr>
        <p:spPr>
          <a:xfrm>
            <a:off x="4534560" y="2984040"/>
            <a:ext cx="1227960" cy="912960"/>
          </a:xfrm>
          <a:prstGeom prst="rect">
            <a:avLst/>
          </a:prstGeom>
          <a:noFill/>
          <a:ln w="0">
            <a:noFill/>
          </a:ln>
        </p:spPr>
        <p:style>
          <a:lnRef idx="0"/>
          <a:fillRef idx="0"/>
          <a:effectRef idx="0"/>
          <a:fontRef idx="minor"/>
        </p:style>
        <p:txBody>
          <a:bodyPr lIns="0" rIns="0" tIns="0" bIns="0" anchor="t">
            <a:spAutoFit/>
          </a:bodyPr>
          <a:p>
            <a:pPr>
              <a:lnSpc>
                <a:spcPts val="7191"/>
              </a:lnSpc>
            </a:pPr>
            <a:r>
              <a:rPr b="0" lang="en-US" sz="7190" spc="-642" strike="noStrike">
                <a:solidFill>
                  <a:srgbClr val="ffffff"/>
                </a:solidFill>
                <a:latin typeface="Clear Sans Regular Bold"/>
                <a:ea typeface="DejaVu Sans"/>
              </a:rPr>
              <a:t>2</a:t>
            </a:r>
            <a:endParaRPr b="0" lang="fr-FR" sz="7190" spc="-1" strike="noStrike">
              <a:latin typeface="Arial"/>
            </a:endParaRPr>
          </a:p>
        </p:txBody>
      </p:sp>
      <p:sp>
        <p:nvSpPr>
          <p:cNvPr id="264" name="TextBox 36"/>
          <p:cNvSpPr/>
          <p:nvPr/>
        </p:nvSpPr>
        <p:spPr>
          <a:xfrm>
            <a:off x="10108080" y="7828560"/>
            <a:ext cx="1227960" cy="912960"/>
          </a:xfrm>
          <a:prstGeom prst="rect">
            <a:avLst/>
          </a:prstGeom>
          <a:noFill/>
          <a:ln w="0">
            <a:noFill/>
          </a:ln>
        </p:spPr>
        <p:style>
          <a:lnRef idx="0"/>
          <a:fillRef idx="0"/>
          <a:effectRef idx="0"/>
          <a:fontRef idx="minor"/>
        </p:style>
        <p:txBody>
          <a:bodyPr lIns="0" rIns="0" tIns="0" bIns="0" anchor="t">
            <a:spAutoFit/>
          </a:bodyPr>
          <a:p>
            <a:pPr>
              <a:lnSpc>
                <a:spcPts val="7191"/>
              </a:lnSpc>
            </a:pPr>
            <a:r>
              <a:rPr b="0" lang="en-US" sz="7190" spc="-642" strike="noStrike">
                <a:solidFill>
                  <a:srgbClr val="ffffff"/>
                </a:solidFill>
                <a:latin typeface="Clear Sans Regular Bold"/>
                <a:ea typeface="DejaVu Sans"/>
              </a:rPr>
              <a:t>5</a:t>
            </a:r>
            <a:endParaRPr b="0" lang="fr-FR" sz="7190" spc="-1" strike="noStrike">
              <a:latin typeface="Arial"/>
            </a:endParaRPr>
          </a:p>
        </p:txBody>
      </p:sp>
      <p:sp>
        <p:nvSpPr>
          <p:cNvPr id="265" name="TextBox 37"/>
          <p:cNvSpPr/>
          <p:nvPr/>
        </p:nvSpPr>
        <p:spPr>
          <a:xfrm>
            <a:off x="8193960" y="6204600"/>
            <a:ext cx="1227960" cy="912960"/>
          </a:xfrm>
          <a:prstGeom prst="rect">
            <a:avLst/>
          </a:prstGeom>
          <a:noFill/>
          <a:ln w="0">
            <a:noFill/>
          </a:ln>
        </p:spPr>
        <p:style>
          <a:lnRef idx="0"/>
          <a:fillRef idx="0"/>
          <a:effectRef idx="0"/>
          <a:fontRef idx="minor"/>
        </p:style>
        <p:txBody>
          <a:bodyPr lIns="0" rIns="0" tIns="0" bIns="0" anchor="t">
            <a:spAutoFit/>
          </a:bodyPr>
          <a:p>
            <a:pPr>
              <a:lnSpc>
                <a:spcPts val="7191"/>
              </a:lnSpc>
            </a:pPr>
            <a:r>
              <a:rPr b="0" lang="en-US" sz="7190" spc="-642" strike="noStrike">
                <a:solidFill>
                  <a:srgbClr val="ffffff"/>
                </a:solidFill>
                <a:latin typeface="Clear Sans Regular Bold"/>
                <a:ea typeface="DejaVu Sans"/>
              </a:rPr>
              <a:t>4</a:t>
            </a:r>
            <a:endParaRPr b="0" lang="fr-FR" sz="7190" spc="-1" strike="noStrike">
              <a:latin typeface="Arial"/>
            </a:endParaRPr>
          </a:p>
        </p:txBody>
      </p:sp>
      <p:sp>
        <p:nvSpPr>
          <p:cNvPr id="266" name="TextBox 38"/>
          <p:cNvSpPr/>
          <p:nvPr/>
        </p:nvSpPr>
        <p:spPr>
          <a:xfrm>
            <a:off x="6396840" y="4605120"/>
            <a:ext cx="1227960" cy="912960"/>
          </a:xfrm>
          <a:prstGeom prst="rect">
            <a:avLst/>
          </a:prstGeom>
          <a:noFill/>
          <a:ln w="0">
            <a:noFill/>
          </a:ln>
        </p:spPr>
        <p:style>
          <a:lnRef idx="0"/>
          <a:fillRef idx="0"/>
          <a:effectRef idx="0"/>
          <a:fontRef idx="minor"/>
        </p:style>
        <p:txBody>
          <a:bodyPr lIns="0" rIns="0" tIns="0" bIns="0" anchor="t">
            <a:spAutoFit/>
          </a:bodyPr>
          <a:p>
            <a:pPr>
              <a:lnSpc>
                <a:spcPts val="7191"/>
              </a:lnSpc>
            </a:pPr>
            <a:r>
              <a:rPr b="0" lang="en-US" sz="7190" spc="-642" strike="noStrike">
                <a:solidFill>
                  <a:srgbClr val="ffffff"/>
                </a:solidFill>
                <a:latin typeface="Clear Sans Regular Bold"/>
                <a:ea typeface="DejaVu Sans"/>
              </a:rPr>
              <a:t>3</a:t>
            </a:r>
            <a:endParaRPr b="0" lang="fr-FR" sz="7190" spc="-1" strike="noStrike">
              <a:latin typeface="Arial"/>
            </a:endParaRPr>
          </a:p>
        </p:txBody>
      </p:sp>
      <p:sp>
        <p:nvSpPr>
          <p:cNvPr id="267" name="AutoShape 1"/>
          <p:cNvSpPr/>
          <p:nvPr/>
        </p:nvSpPr>
        <p:spPr>
          <a:xfrm>
            <a:off x="11430720" y="7920000"/>
            <a:ext cx="6749280" cy="899280"/>
          </a:xfrm>
          <a:prstGeom prst="rect">
            <a:avLst/>
          </a:prstGeom>
          <a:solidFill>
            <a:srgbClr val="ffffff"/>
          </a:solidFill>
          <a:ln w="0">
            <a:noFill/>
          </a:ln>
        </p:spPr>
        <p:style>
          <a:lnRef idx="0"/>
          <a:fillRef idx="0"/>
          <a:effectRef idx="0"/>
          <a:fontRef idx="minor"/>
        </p:style>
        <p:txBody>
          <a:bodyPr lIns="90000" rIns="90000" tIns="45000" bIns="45000" anchor="t">
            <a:noAutofit/>
          </a:bodyPr>
          <a:p>
            <a:pPr algn="ctr">
              <a:lnSpc>
                <a:spcPct val="100000"/>
              </a:lnSpc>
            </a:pPr>
            <a:r>
              <a:rPr b="1" lang="fr-FR" sz="2600" spc="-1" strike="noStrike">
                <a:solidFill>
                  <a:srgbClr val="000000"/>
                </a:solidFill>
                <a:latin typeface="Arial"/>
                <a:ea typeface="DejaVu Sans"/>
              </a:rPr>
              <a:t>the most used content types</a:t>
            </a:r>
            <a:endParaRPr b="0" lang="fr-FR" sz="2600" spc="-1" strike="noStrike">
              <a:latin typeface="Arial"/>
            </a:endParaRPr>
          </a:p>
        </p:txBody>
      </p:sp>
      <p:sp>
        <p:nvSpPr>
          <p:cNvPr id="268" name="AutoShape 2"/>
          <p:cNvSpPr/>
          <p:nvPr/>
        </p:nvSpPr>
        <p:spPr>
          <a:xfrm>
            <a:off x="4320000" y="1260000"/>
            <a:ext cx="6749280" cy="1079280"/>
          </a:xfrm>
          <a:prstGeom prst="rect">
            <a:avLst/>
          </a:prstGeom>
          <a:solidFill>
            <a:srgbClr val="ffffff"/>
          </a:solidFill>
          <a:ln w="0">
            <a:noFill/>
          </a:ln>
        </p:spPr>
        <p:style>
          <a:lnRef idx="0"/>
          <a:fillRef idx="0"/>
          <a:effectRef idx="0"/>
          <a:fontRef idx="minor"/>
        </p:style>
        <p:txBody>
          <a:bodyPr lIns="90000" rIns="90000" tIns="45000" bIns="45000" anchor="t">
            <a:noAutofit/>
          </a:bodyPr>
          <a:p>
            <a:pPr algn="ctr">
              <a:lnSpc>
                <a:spcPct val="100000"/>
              </a:lnSpc>
            </a:pPr>
            <a:r>
              <a:rPr b="1" lang="fr-FR" sz="2600" spc="-1" strike="noStrike">
                <a:solidFill>
                  <a:srgbClr val="000000"/>
                </a:solidFill>
                <a:latin typeface="Arial"/>
                <a:ea typeface="DejaVu Sans"/>
              </a:rPr>
              <a:t>What is the amount of content generated between  June 2020 and  June 2021 ?</a:t>
            </a:r>
            <a:endParaRPr b="0" lang="fr-FR" sz="2600" spc="-1" strike="noStrike">
              <a:latin typeface="Arial"/>
            </a:endParaRPr>
          </a:p>
          <a:p>
            <a:pPr algn="ctr">
              <a:lnSpc>
                <a:spcPct val="100000"/>
              </a:lnSpc>
            </a:pPr>
            <a:endParaRPr b="0" lang="fr-FR" sz="2600" spc="-1" strike="noStrike">
              <a:latin typeface="Arial"/>
            </a:endParaRPr>
          </a:p>
        </p:txBody>
      </p:sp>
      <p:sp>
        <p:nvSpPr>
          <p:cNvPr id="269" name="AutoShape 3"/>
          <p:cNvSpPr/>
          <p:nvPr/>
        </p:nvSpPr>
        <p:spPr>
          <a:xfrm>
            <a:off x="6120000" y="2880720"/>
            <a:ext cx="6749280" cy="899280"/>
          </a:xfrm>
          <a:prstGeom prst="rect">
            <a:avLst/>
          </a:prstGeom>
          <a:solidFill>
            <a:srgbClr val="ffffff"/>
          </a:solidFill>
          <a:ln w="0">
            <a:noFill/>
          </a:ln>
        </p:spPr>
        <p:style>
          <a:lnRef idx="0"/>
          <a:fillRef idx="0"/>
          <a:effectRef idx="0"/>
          <a:fontRef idx="minor"/>
        </p:style>
        <p:txBody>
          <a:bodyPr lIns="90000" rIns="90000" tIns="45000" bIns="45000" anchor="t">
            <a:noAutofit/>
          </a:bodyPr>
          <a:p>
            <a:pPr algn="ctr">
              <a:lnSpc>
                <a:spcPct val="100000"/>
              </a:lnSpc>
            </a:pPr>
            <a:r>
              <a:rPr b="1" lang="fr-FR" sz="2600" spc="-1" strike="noStrike">
                <a:solidFill>
                  <a:srgbClr val="000000"/>
                </a:solidFill>
                <a:latin typeface="Arial"/>
                <a:ea typeface="DejaVu Sans"/>
              </a:rPr>
              <a:t>How is  it the development of content over months ?</a:t>
            </a:r>
            <a:endParaRPr b="0" lang="fr-FR" sz="2600" spc="-1" strike="noStrike">
              <a:latin typeface="Arial"/>
            </a:endParaRPr>
          </a:p>
          <a:p>
            <a:pPr algn="ctr">
              <a:lnSpc>
                <a:spcPct val="100000"/>
              </a:lnSpc>
            </a:pPr>
            <a:endParaRPr b="0" lang="fr-FR" sz="2600" spc="-1" strike="noStrike">
              <a:latin typeface="Arial"/>
            </a:endParaRPr>
          </a:p>
        </p:txBody>
      </p:sp>
      <p:sp>
        <p:nvSpPr>
          <p:cNvPr id="270" name="AutoShape 4"/>
          <p:cNvSpPr/>
          <p:nvPr/>
        </p:nvSpPr>
        <p:spPr>
          <a:xfrm>
            <a:off x="7740000" y="4500000"/>
            <a:ext cx="6749280" cy="899280"/>
          </a:xfrm>
          <a:prstGeom prst="rect">
            <a:avLst/>
          </a:prstGeom>
          <a:solidFill>
            <a:srgbClr val="ffffff"/>
          </a:solidFill>
          <a:ln w="0">
            <a:noFill/>
          </a:ln>
        </p:spPr>
        <p:style>
          <a:lnRef idx="0"/>
          <a:fillRef idx="0"/>
          <a:effectRef idx="0"/>
          <a:fontRef idx="minor"/>
        </p:style>
        <p:txBody>
          <a:bodyPr lIns="90000" rIns="90000" tIns="45000" bIns="45000" anchor="t">
            <a:noAutofit/>
          </a:bodyPr>
          <a:p>
            <a:pPr algn="ctr">
              <a:lnSpc>
                <a:spcPct val="100000"/>
              </a:lnSpc>
            </a:pPr>
            <a:r>
              <a:rPr b="1" lang="fr-FR" sz="2600" spc="-1" strike="noStrike">
                <a:solidFill>
                  <a:srgbClr val="000000"/>
                </a:solidFill>
                <a:latin typeface="Arial"/>
                <a:ea typeface="DejaVu Sans"/>
              </a:rPr>
              <a:t>Which categories have top Score ?</a:t>
            </a:r>
            <a:endParaRPr b="0" lang="fr-FR" sz="2600" spc="-1" strike="noStrike">
              <a:latin typeface="Arial"/>
            </a:endParaRPr>
          </a:p>
          <a:p>
            <a:pPr algn="ctr">
              <a:lnSpc>
                <a:spcPct val="100000"/>
              </a:lnSpc>
            </a:pPr>
            <a:endParaRPr b="0" lang="fr-FR" sz="2600" spc="-1" strike="noStrike">
              <a:latin typeface="Arial"/>
            </a:endParaRPr>
          </a:p>
        </p:txBody>
      </p:sp>
      <p:sp>
        <p:nvSpPr>
          <p:cNvPr id="271" name="AutoShape 7"/>
          <p:cNvSpPr/>
          <p:nvPr/>
        </p:nvSpPr>
        <p:spPr>
          <a:xfrm>
            <a:off x="9720000" y="6120000"/>
            <a:ext cx="6749280" cy="1078920"/>
          </a:xfrm>
          <a:prstGeom prst="rect">
            <a:avLst/>
          </a:prstGeom>
          <a:solidFill>
            <a:srgbClr val="ffffff"/>
          </a:solidFill>
          <a:ln w="0">
            <a:noFill/>
          </a:ln>
        </p:spPr>
        <p:style>
          <a:lnRef idx="0"/>
          <a:fillRef idx="0"/>
          <a:effectRef idx="0"/>
          <a:fontRef idx="minor"/>
        </p:style>
        <p:txBody>
          <a:bodyPr lIns="90000" rIns="90000" tIns="45000" bIns="45000" anchor="t">
            <a:noAutofit/>
          </a:bodyPr>
          <a:p>
            <a:pPr algn="ctr">
              <a:lnSpc>
                <a:spcPct val="100000"/>
              </a:lnSpc>
            </a:pPr>
            <a:r>
              <a:rPr b="1" lang="fr-FR" sz="2600" spc="-1" strike="noStrike">
                <a:solidFill>
                  <a:srgbClr val="000000"/>
                </a:solidFill>
                <a:latin typeface="Arial"/>
                <a:ea typeface="DejaVu Sans"/>
              </a:rPr>
              <a:t>sentiment generated by Social Buzz content</a:t>
            </a:r>
            <a:endParaRPr b="0" lang="fr-FR" sz="2600" spc="-1" strike="noStrike">
              <a:latin typeface="Arial"/>
            </a:endParaRPr>
          </a:p>
        </p:txBody>
      </p:sp>
      <p:pic>
        <p:nvPicPr>
          <p:cNvPr id="272" name="" descr=""/>
          <p:cNvPicPr/>
          <p:nvPr/>
        </p:nvPicPr>
        <p:blipFill>
          <a:blip r:embed="rId16"/>
          <a:srcRect l="13813" t="14094" r="19012" b="36780"/>
          <a:stretch/>
        </p:blipFill>
        <p:spPr>
          <a:xfrm>
            <a:off x="13353480" y="360"/>
            <a:ext cx="4933800" cy="2338920"/>
          </a:xfrm>
          <a:prstGeom prst="rect">
            <a:avLst/>
          </a:prstGeom>
          <a:ln w="0">
            <a:noFill/>
          </a:ln>
        </p:spPr>
      </p:pic>
      <p:pic>
        <p:nvPicPr>
          <p:cNvPr id="273" name="" descr=""/>
          <p:cNvPicPr/>
          <p:nvPr/>
        </p:nvPicPr>
        <p:blipFill>
          <a:blip r:embed="rId17"/>
          <a:srcRect l="13813" t="14094" r="19012" b="36780"/>
          <a:stretch/>
        </p:blipFill>
        <p:spPr>
          <a:xfrm>
            <a:off x="0" y="7920000"/>
            <a:ext cx="4933800" cy="233892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74" name="Group 2"/>
          <p:cNvGrpSpPr/>
          <p:nvPr/>
        </p:nvGrpSpPr>
        <p:grpSpPr>
          <a:xfrm>
            <a:off x="555120" y="9491040"/>
            <a:ext cx="17252640" cy="2015640"/>
            <a:chOff x="555120" y="9491040"/>
            <a:chExt cx="17252640" cy="2015640"/>
          </a:xfrm>
        </p:grpSpPr>
        <p:pic>
          <p:nvPicPr>
            <p:cNvPr id="275" name="Picture 3" descr=""/>
            <p:cNvPicPr/>
            <p:nvPr/>
          </p:nvPicPr>
          <p:blipFill>
            <a:blip r:embed="rId1">
              <a:alphaModFix amt="80000"/>
            </a:blip>
            <a:stretch/>
          </p:blipFill>
          <p:spPr>
            <a:xfrm>
              <a:off x="13125960" y="9491040"/>
              <a:ext cx="2167560" cy="2015640"/>
            </a:xfrm>
            <a:prstGeom prst="rect">
              <a:avLst/>
            </a:prstGeom>
            <a:ln w="0">
              <a:noFill/>
            </a:ln>
          </p:spPr>
        </p:pic>
        <p:pic>
          <p:nvPicPr>
            <p:cNvPr id="276" name="Picture 4" descr=""/>
            <p:cNvPicPr/>
            <p:nvPr/>
          </p:nvPicPr>
          <p:blipFill>
            <a:blip r:embed="rId2">
              <a:alphaModFix amt="80000"/>
            </a:blip>
            <a:stretch/>
          </p:blipFill>
          <p:spPr>
            <a:xfrm>
              <a:off x="10611720" y="9491040"/>
              <a:ext cx="2167560" cy="2015640"/>
            </a:xfrm>
            <a:prstGeom prst="rect">
              <a:avLst/>
            </a:prstGeom>
            <a:ln w="0">
              <a:noFill/>
            </a:ln>
          </p:spPr>
        </p:pic>
        <p:pic>
          <p:nvPicPr>
            <p:cNvPr id="277" name="Picture 5" descr=""/>
            <p:cNvPicPr/>
            <p:nvPr/>
          </p:nvPicPr>
          <p:blipFill>
            <a:blip r:embed="rId3">
              <a:alphaModFix amt="80000"/>
            </a:blip>
            <a:stretch/>
          </p:blipFill>
          <p:spPr>
            <a:xfrm>
              <a:off x="8097480" y="9491040"/>
              <a:ext cx="2167560" cy="2015640"/>
            </a:xfrm>
            <a:prstGeom prst="rect">
              <a:avLst/>
            </a:prstGeom>
            <a:ln w="0">
              <a:noFill/>
            </a:ln>
          </p:spPr>
        </p:pic>
        <p:pic>
          <p:nvPicPr>
            <p:cNvPr id="278" name="Picture 6" descr=""/>
            <p:cNvPicPr/>
            <p:nvPr/>
          </p:nvPicPr>
          <p:blipFill>
            <a:blip r:embed="rId4">
              <a:alphaModFix amt="80000"/>
            </a:blip>
            <a:stretch/>
          </p:blipFill>
          <p:spPr>
            <a:xfrm>
              <a:off x="15640200" y="9491040"/>
              <a:ext cx="2167560" cy="2015640"/>
            </a:xfrm>
            <a:prstGeom prst="rect">
              <a:avLst/>
            </a:prstGeom>
            <a:ln w="0">
              <a:noFill/>
            </a:ln>
          </p:spPr>
        </p:pic>
        <p:pic>
          <p:nvPicPr>
            <p:cNvPr id="279" name="Picture 7" descr=""/>
            <p:cNvPicPr/>
            <p:nvPr/>
          </p:nvPicPr>
          <p:blipFill>
            <a:blip r:embed="rId5">
              <a:alphaModFix amt="80000"/>
            </a:blip>
            <a:stretch/>
          </p:blipFill>
          <p:spPr>
            <a:xfrm>
              <a:off x="5583600" y="9491040"/>
              <a:ext cx="2167560" cy="2015640"/>
            </a:xfrm>
            <a:prstGeom prst="rect">
              <a:avLst/>
            </a:prstGeom>
            <a:ln w="0">
              <a:noFill/>
            </a:ln>
          </p:spPr>
        </p:pic>
        <p:pic>
          <p:nvPicPr>
            <p:cNvPr id="280" name="Picture 8" descr=""/>
            <p:cNvPicPr/>
            <p:nvPr/>
          </p:nvPicPr>
          <p:blipFill>
            <a:blip r:embed="rId6">
              <a:alphaModFix amt="80000"/>
            </a:blip>
            <a:stretch/>
          </p:blipFill>
          <p:spPr>
            <a:xfrm>
              <a:off x="3069360" y="9491040"/>
              <a:ext cx="2167560" cy="2015640"/>
            </a:xfrm>
            <a:prstGeom prst="rect">
              <a:avLst/>
            </a:prstGeom>
            <a:ln w="0">
              <a:noFill/>
            </a:ln>
          </p:spPr>
        </p:pic>
        <p:pic>
          <p:nvPicPr>
            <p:cNvPr id="281" name="Picture 9" descr=""/>
            <p:cNvPicPr/>
            <p:nvPr/>
          </p:nvPicPr>
          <p:blipFill>
            <a:blip r:embed="rId7">
              <a:alphaModFix amt="80000"/>
            </a:blip>
            <a:stretch/>
          </p:blipFill>
          <p:spPr>
            <a:xfrm>
              <a:off x="555120" y="9491040"/>
              <a:ext cx="2167560" cy="2015640"/>
            </a:xfrm>
            <a:prstGeom prst="rect">
              <a:avLst/>
            </a:prstGeom>
            <a:ln w="0">
              <a:noFill/>
            </a:ln>
          </p:spPr>
        </p:pic>
      </p:grpSp>
      <p:grpSp>
        <p:nvGrpSpPr>
          <p:cNvPr id="282" name="Group 10"/>
          <p:cNvGrpSpPr/>
          <p:nvPr/>
        </p:nvGrpSpPr>
        <p:grpSpPr>
          <a:xfrm>
            <a:off x="622800" y="8323560"/>
            <a:ext cx="4255200" cy="4349160"/>
            <a:chOff x="622800" y="8323560"/>
            <a:chExt cx="4255200" cy="4349160"/>
          </a:xfrm>
        </p:grpSpPr>
        <p:grpSp>
          <p:nvGrpSpPr>
            <p:cNvPr id="283" name="Group 11"/>
            <p:cNvGrpSpPr/>
            <p:nvPr/>
          </p:nvGrpSpPr>
          <p:grpSpPr>
            <a:xfrm>
              <a:off x="979200" y="8774280"/>
              <a:ext cx="3898800" cy="3898440"/>
              <a:chOff x="979200" y="8774280"/>
              <a:chExt cx="3898800" cy="3898440"/>
            </a:xfrm>
          </p:grpSpPr>
          <p:sp>
            <p:nvSpPr>
              <p:cNvPr id="284" name="Freeform 12"/>
              <p:cNvSpPr/>
              <p:nvPr/>
            </p:nvSpPr>
            <p:spPr>
              <a:xfrm rot="1153800">
                <a:off x="1397880" y="9192960"/>
                <a:ext cx="3061080" cy="3061080"/>
              </a:xfrm>
              <a:custGeom>
                <a:avLst/>
                <a:gdLst>
                  <a:gd name="textAreaLeft" fmla="*/ 0 w 3061080"/>
                  <a:gd name="textAreaRight" fmla="*/ 3062520 w 3061080"/>
                  <a:gd name="textAreaTop" fmla="*/ 0 h 3061080"/>
                  <a:gd name="textAreaBottom" fmla="*/ 3062520 h 3061080"/>
                </a:gdLst>
                <a:ahLst/>
                <a:rect l="textAreaLeft" t="textAreaTop" r="textAreaRight" b="textAreaBottom"/>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a:ln w="0">
                <a:noFill/>
              </a:ln>
            </p:spPr>
            <p:style>
              <a:lnRef idx="0"/>
              <a:fillRef idx="0"/>
              <a:effectRef idx="0"/>
              <a:fontRef idx="minor"/>
            </p:style>
          </p:sp>
        </p:grpSp>
        <p:pic>
          <p:nvPicPr>
            <p:cNvPr id="285" name="Picture 13" descr=""/>
            <p:cNvPicPr/>
            <p:nvPr/>
          </p:nvPicPr>
          <p:blipFill>
            <a:blip r:embed="rId8"/>
            <a:srcRect l="0" t="0" r="0" b="315"/>
            <a:stretch/>
          </p:blipFill>
          <p:spPr>
            <a:xfrm rot="1153800">
              <a:off x="1042200" y="8741880"/>
              <a:ext cx="3061080" cy="3067560"/>
            </a:xfrm>
            <a:prstGeom prst="rect">
              <a:avLst/>
            </a:prstGeom>
            <a:ln w="0">
              <a:noFill/>
            </a:ln>
          </p:spPr>
        </p:pic>
      </p:grpSp>
      <p:grpSp>
        <p:nvGrpSpPr>
          <p:cNvPr id="286" name="Group 14"/>
          <p:cNvGrpSpPr/>
          <p:nvPr/>
        </p:nvGrpSpPr>
        <p:grpSpPr>
          <a:xfrm>
            <a:off x="655920" y="-710280"/>
            <a:ext cx="17252280" cy="2015640"/>
            <a:chOff x="655920" y="-710280"/>
            <a:chExt cx="17252280" cy="2015640"/>
          </a:xfrm>
        </p:grpSpPr>
        <p:pic>
          <p:nvPicPr>
            <p:cNvPr id="287" name="Picture 15" descr=""/>
            <p:cNvPicPr/>
            <p:nvPr/>
          </p:nvPicPr>
          <p:blipFill>
            <a:blip r:embed="rId9">
              <a:alphaModFix amt="80000"/>
            </a:blip>
            <a:stretch/>
          </p:blipFill>
          <p:spPr>
            <a:xfrm>
              <a:off x="13226400" y="-710280"/>
              <a:ext cx="2167560" cy="2015640"/>
            </a:xfrm>
            <a:prstGeom prst="rect">
              <a:avLst/>
            </a:prstGeom>
            <a:ln w="0">
              <a:noFill/>
            </a:ln>
          </p:spPr>
        </p:pic>
        <p:pic>
          <p:nvPicPr>
            <p:cNvPr id="288" name="Picture 16" descr=""/>
            <p:cNvPicPr/>
            <p:nvPr/>
          </p:nvPicPr>
          <p:blipFill>
            <a:blip r:embed="rId10">
              <a:alphaModFix amt="80000"/>
            </a:blip>
            <a:stretch/>
          </p:blipFill>
          <p:spPr>
            <a:xfrm>
              <a:off x="10712160" y="-710280"/>
              <a:ext cx="2167560" cy="2015640"/>
            </a:xfrm>
            <a:prstGeom prst="rect">
              <a:avLst/>
            </a:prstGeom>
            <a:ln w="0">
              <a:noFill/>
            </a:ln>
          </p:spPr>
        </p:pic>
        <p:pic>
          <p:nvPicPr>
            <p:cNvPr id="289" name="Picture 17" descr=""/>
            <p:cNvPicPr/>
            <p:nvPr/>
          </p:nvPicPr>
          <p:blipFill>
            <a:blip r:embed="rId11">
              <a:alphaModFix amt="80000"/>
            </a:blip>
            <a:stretch/>
          </p:blipFill>
          <p:spPr>
            <a:xfrm>
              <a:off x="8198280" y="-710280"/>
              <a:ext cx="2167560" cy="2015640"/>
            </a:xfrm>
            <a:prstGeom prst="rect">
              <a:avLst/>
            </a:prstGeom>
            <a:ln w="0">
              <a:noFill/>
            </a:ln>
          </p:spPr>
        </p:pic>
        <p:pic>
          <p:nvPicPr>
            <p:cNvPr id="290" name="Picture 18" descr=""/>
            <p:cNvPicPr/>
            <p:nvPr/>
          </p:nvPicPr>
          <p:blipFill>
            <a:blip r:embed="rId12">
              <a:alphaModFix amt="80000"/>
            </a:blip>
            <a:stretch/>
          </p:blipFill>
          <p:spPr>
            <a:xfrm>
              <a:off x="15740640" y="-710280"/>
              <a:ext cx="2167560" cy="2015640"/>
            </a:xfrm>
            <a:prstGeom prst="rect">
              <a:avLst/>
            </a:prstGeom>
            <a:ln w="0">
              <a:noFill/>
            </a:ln>
          </p:spPr>
        </p:pic>
        <p:pic>
          <p:nvPicPr>
            <p:cNvPr id="291" name="Picture 19" descr=""/>
            <p:cNvPicPr/>
            <p:nvPr/>
          </p:nvPicPr>
          <p:blipFill>
            <a:blip r:embed="rId13">
              <a:alphaModFix amt="80000"/>
            </a:blip>
            <a:stretch/>
          </p:blipFill>
          <p:spPr>
            <a:xfrm>
              <a:off x="5684040" y="-710280"/>
              <a:ext cx="2167560" cy="2015640"/>
            </a:xfrm>
            <a:prstGeom prst="rect">
              <a:avLst/>
            </a:prstGeom>
            <a:ln w="0">
              <a:noFill/>
            </a:ln>
          </p:spPr>
        </p:pic>
        <p:pic>
          <p:nvPicPr>
            <p:cNvPr id="292" name="Picture 20" descr=""/>
            <p:cNvPicPr/>
            <p:nvPr/>
          </p:nvPicPr>
          <p:blipFill>
            <a:blip r:embed="rId14">
              <a:alphaModFix amt="80000"/>
            </a:blip>
            <a:stretch/>
          </p:blipFill>
          <p:spPr>
            <a:xfrm>
              <a:off x="3169800" y="-710280"/>
              <a:ext cx="2167560" cy="2015640"/>
            </a:xfrm>
            <a:prstGeom prst="rect">
              <a:avLst/>
            </a:prstGeom>
            <a:ln w="0">
              <a:noFill/>
            </a:ln>
          </p:spPr>
        </p:pic>
        <p:pic>
          <p:nvPicPr>
            <p:cNvPr id="293" name="Picture 21" descr=""/>
            <p:cNvPicPr/>
            <p:nvPr/>
          </p:nvPicPr>
          <p:blipFill>
            <a:blip r:embed="rId15">
              <a:alphaModFix amt="80000"/>
            </a:blip>
            <a:stretch/>
          </p:blipFill>
          <p:spPr>
            <a:xfrm>
              <a:off x="655920" y="-710280"/>
              <a:ext cx="2167560" cy="2015640"/>
            </a:xfrm>
            <a:prstGeom prst="rect">
              <a:avLst/>
            </a:prstGeom>
            <a:ln w="0">
              <a:noFill/>
            </a:ln>
          </p:spPr>
        </p:pic>
      </p:grpSp>
      <p:sp>
        <p:nvSpPr>
          <p:cNvPr id="294" name="AutoShape 22"/>
          <p:cNvSpPr/>
          <p:nvPr/>
        </p:nvSpPr>
        <p:spPr>
          <a:xfrm>
            <a:off x="0" y="0"/>
            <a:ext cx="2699280" cy="10285560"/>
          </a:xfrm>
          <a:prstGeom prst="rect">
            <a:avLst/>
          </a:prstGeom>
          <a:solidFill>
            <a:srgbClr val="a100ff"/>
          </a:solidFill>
          <a:ln w="0">
            <a:noFill/>
          </a:ln>
        </p:spPr>
        <p:style>
          <a:lnRef idx="0"/>
          <a:fillRef idx="0"/>
          <a:effectRef idx="0"/>
          <a:fontRef idx="minor"/>
        </p:style>
      </p:sp>
      <p:grpSp>
        <p:nvGrpSpPr>
          <p:cNvPr id="295" name="Group 23"/>
          <p:cNvGrpSpPr/>
          <p:nvPr/>
        </p:nvGrpSpPr>
        <p:grpSpPr>
          <a:xfrm>
            <a:off x="16515360" y="-1685160"/>
            <a:ext cx="3544200" cy="3368880"/>
            <a:chOff x="16515360" y="-1685160"/>
            <a:chExt cx="3544200" cy="3368880"/>
          </a:xfrm>
        </p:grpSpPr>
        <p:grpSp>
          <p:nvGrpSpPr>
            <p:cNvPr id="296" name="Group 24"/>
            <p:cNvGrpSpPr/>
            <p:nvPr/>
          </p:nvGrpSpPr>
          <p:grpSpPr>
            <a:xfrm>
              <a:off x="16998480" y="-1377360"/>
              <a:ext cx="3061080" cy="3061080"/>
              <a:chOff x="16998480" y="-1377360"/>
              <a:chExt cx="3061080" cy="3061080"/>
            </a:xfrm>
          </p:grpSpPr>
          <p:sp>
            <p:nvSpPr>
              <p:cNvPr id="297" name="Freeform 25"/>
              <p:cNvSpPr/>
              <p:nvPr/>
            </p:nvSpPr>
            <p:spPr>
              <a:xfrm>
                <a:off x="16998480" y="-1377360"/>
                <a:ext cx="3061080" cy="3061080"/>
              </a:xfrm>
              <a:custGeom>
                <a:avLst/>
                <a:gdLst>
                  <a:gd name="textAreaLeft" fmla="*/ 0 w 3061080"/>
                  <a:gd name="textAreaRight" fmla="*/ 3062520 w 3061080"/>
                  <a:gd name="textAreaTop" fmla="*/ 0 h 3061080"/>
                  <a:gd name="textAreaBottom" fmla="*/ 3062520 h 3061080"/>
                </a:gdLst>
                <a:ahLst/>
                <a:rect l="textAreaLeft" t="textAreaTop" r="textAreaRight" b="textAreaBottom"/>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a:ln w="0">
                <a:noFill/>
              </a:ln>
            </p:spPr>
            <p:style>
              <a:lnRef idx="0"/>
              <a:fillRef idx="0"/>
              <a:effectRef idx="0"/>
              <a:fontRef idx="minor"/>
            </p:style>
          </p:sp>
        </p:grpSp>
        <p:pic>
          <p:nvPicPr>
            <p:cNvPr id="298" name="Picture 26" descr=""/>
            <p:cNvPicPr/>
            <p:nvPr/>
          </p:nvPicPr>
          <p:blipFill>
            <a:blip r:embed="rId16"/>
            <a:srcRect l="0" t="0" r="0" b="315"/>
            <a:stretch/>
          </p:blipFill>
          <p:spPr>
            <a:xfrm>
              <a:off x="16515360" y="-1685160"/>
              <a:ext cx="3061080" cy="3067560"/>
            </a:xfrm>
            <a:prstGeom prst="rect">
              <a:avLst/>
            </a:prstGeom>
            <a:ln w="0">
              <a:noFill/>
            </a:ln>
          </p:spPr>
        </p:pic>
      </p:grpSp>
      <p:pic>
        <p:nvPicPr>
          <p:cNvPr id="299" name="" descr=""/>
          <p:cNvPicPr/>
          <p:nvPr/>
        </p:nvPicPr>
        <p:blipFill>
          <a:blip r:embed="rId17"/>
          <a:stretch/>
        </p:blipFill>
        <p:spPr>
          <a:xfrm>
            <a:off x="3420000" y="2924280"/>
            <a:ext cx="13787280" cy="5399280"/>
          </a:xfrm>
          <a:prstGeom prst="rect">
            <a:avLst/>
          </a:prstGeom>
          <a:ln w="0">
            <a:noFill/>
          </a:ln>
        </p:spPr>
      </p:pic>
      <p:grpSp>
        <p:nvGrpSpPr>
          <p:cNvPr id="300" name="Group 1"/>
          <p:cNvGrpSpPr/>
          <p:nvPr/>
        </p:nvGrpSpPr>
        <p:grpSpPr>
          <a:xfrm>
            <a:off x="0" y="20160"/>
            <a:ext cx="1853280" cy="1779120"/>
            <a:chOff x="0" y="20160"/>
            <a:chExt cx="1853280" cy="1779120"/>
          </a:xfrm>
        </p:grpSpPr>
        <p:grpSp>
          <p:nvGrpSpPr>
            <p:cNvPr id="301" name="Group 5"/>
            <p:cNvGrpSpPr/>
            <p:nvPr/>
          </p:nvGrpSpPr>
          <p:grpSpPr>
            <a:xfrm>
              <a:off x="0" y="276480"/>
              <a:ext cx="1522800" cy="1522800"/>
              <a:chOff x="0" y="276480"/>
              <a:chExt cx="1522800" cy="1522800"/>
            </a:xfrm>
          </p:grpSpPr>
          <p:sp>
            <p:nvSpPr>
              <p:cNvPr id="302" name="Freeform 1"/>
              <p:cNvSpPr/>
              <p:nvPr/>
            </p:nvSpPr>
            <p:spPr>
              <a:xfrm>
                <a:off x="0" y="276480"/>
                <a:ext cx="1522800" cy="1522800"/>
              </a:xfrm>
              <a:custGeom>
                <a:avLst/>
                <a:gdLst>
                  <a:gd name="textAreaLeft" fmla="*/ 0 w 1522800"/>
                  <a:gd name="textAreaRight" fmla="*/ 1524240 w 1522800"/>
                  <a:gd name="textAreaTop" fmla="*/ 0 h 1522800"/>
                  <a:gd name="textAreaBottom" fmla="*/ 1524240 h 1522800"/>
                </a:gdLst>
                <a:ahLst/>
                <a:rect l="textAreaLeft" t="textAreaTop" r="textAreaRight" b="textAreaBottom"/>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a:ln w="0">
                <a:noFill/>
              </a:ln>
            </p:spPr>
            <p:style>
              <a:lnRef idx="0"/>
              <a:fillRef idx="0"/>
              <a:effectRef idx="0"/>
              <a:fontRef idx="minor"/>
            </p:style>
          </p:sp>
        </p:grpSp>
        <p:pic>
          <p:nvPicPr>
            <p:cNvPr id="303" name="Picture 1" descr=""/>
            <p:cNvPicPr/>
            <p:nvPr/>
          </p:nvPicPr>
          <p:blipFill>
            <a:blip r:embed="rId18"/>
            <a:srcRect l="0" t="0" r="0" b="315"/>
            <a:stretch/>
          </p:blipFill>
          <p:spPr>
            <a:xfrm rot="16484400">
              <a:off x="268560" y="78840"/>
              <a:ext cx="1522800" cy="1526040"/>
            </a:xfrm>
            <a:prstGeom prst="rect">
              <a:avLst/>
            </a:prstGeom>
            <a:ln w="0">
              <a:noFill/>
            </a:ln>
          </p:spPr>
        </p:pic>
      </p:grpSp>
      <p:sp>
        <p:nvSpPr>
          <p:cNvPr id="304" name="TextBox 9"/>
          <p:cNvSpPr/>
          <p:nvPr/>
        </p:nvSpPr>
        <p:spPr>
          <a:xfrm>
            <a:off x="727560" y="363960"/>
            <a:ext cx="1227960" cy="912960"/>
          </a:xfrm>
          <a:prstGeom prst="rect">
            <a:avLst/>
          </a:prstGeom>
          <a:noFill/>
          <a:ln w="0">
            <a:noFill/>
          </a:ln>
        </p:spPr>
        <p:style>
          <a:lnRef idx="0"/>
          <a:fillRef idx="0"/>
          <a:effectRef idx="0"/>
          <a:fontRef idx="minor"/>
        </p:style>
        <p:txBody>
          <a:bodyPr lIns="0" rIns="0" tIns="0" bIns="0" anchor="t">
            <a:spAutoFit/>
          </a:bodyPr>
          <a:p>
            <a:pPr>
              <a:lnSpc>
                <a:spcPts val="7191"/>
              </a:lnSpc>
            </a:pPr>
            <a:r>
              <a:rPr b="0" lang="en-US" sz="7190" spc="-642" strike="noStrike">
                <a:solidFill>
                  <a:srgbClr val="ffffff"/>
                </a:solidFill>
                <a:latin typeface="Clear Sans Regular Bold"/>
                <a:ea typeface="DejaVu Sans"/>
              </a:rPr>
              <a:t>1</a:t>
            </a:r>
            <a:endParaRPr b="0" lang="fr-FR" sz="7190" spc="-1" strike="noStrike">
              <a:latin typeface="Arial"/>
            </a:endParaRPr>
          </a:p>
        </p:txBody>
      </p:sp>
      <p:sp>
        <p:nvSpPr>
          <p:cNvPr id="305" name=""/>
          <p:cNvSpPr/>
          <p:nvPr/>
        </p:nvSpPr>
        <p:spPr>
          <a:xfrm>
            <a:off x="2700000" y="1306080"/>
            <a:ext cx="5399280" cy="1439280"/>
          </a:xfrm>
          <a:prstGeom prst="rect">
            <a:avLst/>
          </a:prstGeom>
          <a:solidFill>
            <a:srgbClr val="08d1fb"/>
          </a:solidFill>
          <a:ln w="0">
            <a:solidFill>
              <a:srgbClr val="254061"/>
            </a:solidFill>
          </a:ln>
        </p:spPr>
        <p:style>
          <a:lnRef idx="0"/>
          <a:fillRef idx="0"/>
          <a:effectRef idx="0"/>
          <a:fontRef idx="minor"/>
        </p:style>
        <p:txBody>
          <a:bodyPr lIns="90000" rIns="90000" tIns="45000" bIns="45000" anchor="ctr">
            <a:noAutofit/>
          </a:bodyPr>
          <a:p>
            <a:pPr>
              <a:lnSpc>
                <a:spcPct val="100000"/>
              </a:lnSpc>
            </a:pPr>
            <a:r>
              <a:rPr b="1" lang="fr-FR" sz="2800" spc="-1" strike="noStrike">
                <a:solidFill>
                  <a:srgbClr val="ffffff"/>
                </a:solidFill>
                <a:highlight>
                  <a:srgbClr val="08d1fb"/>
                </a:highlight>
                <a:latin typeface="Arial"/>
                <a:ea typeface="DejaVu Sans"/>
              </a:rPr>
              <a:t>General numbers describing social buzz content</a:t>
            </a:r>
            <a:endParaRPr b="0" lang="fr-FR" sz="2800" spc="-1" strike="noStrike">
              <a:latin typeface="Arial"/>
            </a:endParaRPr>
          </a:p>
        </p:txBody>
      </p:sp>
      <p:pic>
        <p:nvPicPr>
          <p:cNvPr id="306" name="" descr=""/>
          <p:cNvPicPr/>
          <p:nvPr/>
        </p:nvPicPr>
        <p:blipFill>
          <a:blip r:embed="rId19"/>
          <a:stretch/>
        </p:blipFill>
        <p:spPr>
          <a:xfrm>
            <a:off x="0" y="4680000"/>
            <a:ext cx="2699280" cy="56062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07" name="Group 2"/>
          <p:cNvGrpSpPr/>
          <p:nvPr/>
        </p:nvGrpSpPr>
        <p:grpSpPr>
          <a:xfrm>
            <a:off x="555120" y="9491040"/>
            <a:ext cx="17252640" cy="2015640"/>
            <a:chOff x="555120" y="9491040"/>
            <a:chExt cx="17252640" cy="2015640"/>
          </a:xfrm>
        </p:grpSpPr>
        <p:pic>
          <p:nvPicPr>
            <p:cNvPr id="308" name="Picture 3" descr=""/>
            <p:cNvPicPr/>
            <p:nvPr/>
          </p:nvPicPr>
          <p:blipFill>
            <a:blip r:embed="rId1">
              <a:alphaModFix amt="80000"/>
            </a:blip>
            <a:stretch/>
          </p:blipFill>
          <p:spPr>
            <a:xfrm>
              <a:off x="13125960" y="9491040"/>
              <a:ext cx="2167560" cy="2015640"/>
            </a:xfrm>
            <a:prstGeom prst="rect">
              <a:avLst/>
            </a:prstGeom>
            <a:ln w="0">
              <a:noFill/>
            </a:ln>
          </p:spPr>
        </p:pic>
        <p:pic>
          <p:nvPicPr>
            <p:cNvPr id="309" name="Picture 4" descr=""/>
            <p:cNvPicPr/>
            <p:nvPr/>
          </p:nvPicPr>
          <p:blipFill>
            <a:blip r:embed="rId2">
              <a:alphaModFix amt="80000"/>
            </a:blip>
            <a:stretch/>
          </p:blipFill>
          <p:spPr>
            <a:xfrm>
              <a:off x="10611720" y="9491040"/>
              <a:ext cx="2167560" cy="2015640"/>
            </a:xfrm>
            <a:prstGeom prst="rect">
              <a:avLst/>
            </a:prstGeom>
            <a:ln w="0">
              <a:noFill/>
            </a:ln>
          </p:spPr>
        </p:pic>
        <p:pic>
          <p:nvPicPr>
            <p:cNvPr id="310" name="Picture 5" descr=""/>
            <p:cNvPicPr/>
            <p:nvPr/>
          </p:nvPicPr>
          <p:blipFill>
            <a:blip r:embed="rId3">
              <a:alphaModFix amt="80000"/>
            </a:blip>
            <a:stretch/>
          </p:blipFill>
          <p:spPr>
            <a:xfrm>
              <a:off x="8097480" y="9491040"/>
              <a:ext cx="2167560" cy="2015640"/>
            </a:xfrm>
            <a:prstGeom prst="rect">
              <a:avLst/>
            </a:prstGeom>
            <a:ln w="0">
              <a:noFill/>
            </a:ln>
          </p:spPr>
        </p:pic>
        <p:pic>
          <p:nvPicPr>
            <p:cNvPr id="311" name="Picture 6" descr=""/>
            <p:cNvPicPr/>
            <p:nvPr/>
          </p:nvPicPr>
          <p:blipFill>
            <a:blip r:embed="rId4">
              <a:alphaModFix amt="80000"/>
            </a:blip>
            <a:stretch/>
          </p:blipFill>
          <p:spPr>
            <a:xfrm>
              <a:off x="15640200" y="9491040"/>
              <a:ext cx="2167560" cy="2015640"/>
            </a:xfrm>
            <a:prstGeom prst="rect">
              <a:avLst/>
            </a:prstGeom>
            <a:ln w="0">
              <a:noFill/>
            </a:ln>
          </p:spPr>
        </p:pic>
        <p:pic>
          <p:nvPicPr>
            <p:cNvPr id="312" name="Picture 7" descr=""/>
            <p:cNvPicPr/>
            <p:nvPr/>
          </p:nvPicPr>
          <p:blipFill>
            <a:blip r:embed="rId5">
              <a:alphaModFix amt="80000"/>
            </a:blip>
            <a:stretch/>
          </p:blipFill>
          <p:spPr>
            <a:xfrm>
              <a:off x="5583600" y="9491040"/>
              <a:ext cx="2167560" cy="2015640"/>
            </a:xfrm>
            <a:prstGeom prst="rect">
              <a:avLst/>
            </a:prstGeom>
            <a:ln w="0">
              <a:noFill/>
            </a:ln>
          </p:spPr>
        </p:pic>
        <p:pic>
          <p:nvPicPr>
            <p:cNvPr id="313" name="Picture 8" descr=""/>
            <p:cNvPicPr/>
            <p:nvPr/>
          </p:nvPicPr>
          <p:blipFill>
            <a:blip r:embed="rId6">
              <a:alphaModFix amt="80000"/>
            </a:blip>
            <a:stretch/>
          </p:blipFill>
          <p:spPr>
            <a:xfrm>
              <a:off x="3069360" y="9491040"/>
              <a:ext cx="2167560" cy="2015640"/>
            </a:xfrm>
            <a:prstGeom prst="rect">
              <a:avLst/>
            </a:prstGeom>
            <a:ln w="0">
              <a:noFill/>
            </a:ln>
          </p:spPr>
        </p:pic>
        <p:pic>
          <p:nvPicPr>
            <p:cNvPr id="314" name="Picture 9" descr=""/>
            <p:cNvPicPr/>
            <p:nvPr/>
          </p:nvPicPr>
          <p:blipFill>
            <a:blip r:embed="rId7">
              <a:alphaModFix amt="80000"/>
            </a:blip>
            <a:stretch/>
          </p:blipFill>
          <p:spPr>
            <a:xfrm>
              <a:off x="555120" y="9491040"/>
              <a:ext cx="2167560" cy="2015640"/>
            </a:xfrm>
            <a:prstGeom prst="rect">
              <a:avLst/>
            </a:prstGeom>
            <a:ln w="0">
              <a:noFill/>
            </a:ln>
          </p:spPr>
        </p:pic>
      </p:grpSp>
      <p:grpSp>
        <p:nvGrpSpPr>
          <p:cNvPr id="315" name="Group 10"/>
          <p:cNvGrpSpPr/>
          <p:nvPr/>
        </p:nvGrpSpPr>
        <p:grpSpPr>
          <a:xfrm>
            <a:off x="622800" y="8323560"/>
            <a:ext cx="4255200" cy="4349160"/>
            <a:chOff x="622800" y="8323560"/>
            <a:chExt cx="4255200" cy="4349160"/>
          </a:xfrm>
        </p:grpSpPr>
        <p:grpSp>
          <p:nvGrpSpPr>
            <p:cNvPr id="316" name="Group 11"/>
            <p:cNvGrpSpPr/>
            <p:nvPr/>
          </p:nvGrpSpPr>
          <p:grpSpPr>
            <a:xfrm>
              <a:off x="979200" y="8774280"/>
              <a:ext cx="3898800" cy="3898440"/>
              <a:chOff x="979200" y="8774280"/>
              <a:chExt cx="3898800" cy="3898440"/>
            </a:xfrm>
          </p:grpSpPr>
          <p:sp>
            <p:nvSpPr>
              <p:cNvPr id="317" name="Freeform 12"/>
              <p:cNvSpPr/>
              <p:nvPr/>
            </p:nvSpPr>
            <p:spPr>
              <a:xfrm rot="1153800">
                <a:off x="1397880" y="9192960"/>
                <a:ext cx="3061080" cy="3061080"/>
              </a:xfrm>
              <a:custGeom>
                <a:avLst/>
                <a:gdLst>
                  <a:gd name="textAreaLeft" fmla="*/ 0 w 3061080"/>
                  <a:gd name="textAreaRight" fmla="*/ 3062520 w 3061080"/>
                  <a:gd name="textAreaTop" fmla="*/ 0 h 3061080"/>
                  <a:gd name="textAreaBottom" fmla="*/ 3062520 h 3061080"/>
                </a:gdLst>
                <a:ahLst/>
                <a:rect l="textAreaLeft" t="textAreaTop" r="textAreaRight" b="textAreaBottom"/>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a:ln w="0">
                <a:noFill/>
              </a:ln>
            </p:spPr>
            <p:style>
              <a:lnRef idx="0"/>
              <a:fillRef idx="0"/>
              <a:effectRef idx="0"/>
              <a:fontRef idx="minor"/>
            </p:style>
          </p:sp>
        </p:grpSp>
        <p:pic>
          <p:nvPicPr>
            <p:cNvPr id="318" name="Picture 13" descr=""/>
            <p:cNvPicPr/>
            <p:nvPr/>
          </p:nvPicPr>
          <p:blipFill>
            <a:blip r:embed="rId8"/>
            <a:srcRect l="0" t="0" r="0" b="315"/>
            <a:stretch/>
          </p:blipFill>
          <p:spPr>
            <a:xfrm rot="1153800">
              <a:off x="1042200" y="8741880"/>
              <a:ext cx="3061080" cy="3067560"/>
            </a:xfrm>
            <a:prstGeom prst="rect">
              <a:avLst/>
            </a:prstGeom>
            <a:ln w="0">
              <a:noFill/>
            </a:ln>
          </p:spPr>
        </p:pic>
      </p:grpSp>
      <p:grpSp>
        <p:nvGrpSpPr>
          <p:cNvPr id="319" name="Group 14"/>
          <p:cNvGrpSpPr/>
          <p:nvPr/>
        </p:nvGrpSpPr>
        <p:grpSpPr>
          <a:xfrm>
            <a:off x="655920" y="-1235520"/>
            <a:ext cx="17252280" cy="2015640"/>
            <a:chOff x="655920" y="-1235520"/>
            <a:chExt cx="17252280" cy="2015640"/>
          </a:xfrm>
        </p:grpSpPr>
        <p:pic>
          <p:nvPicPr>
            <p:cNvPr id="320" name="Picture 15" descr=""/>
            <p:cNvPicPr/>
            <p:nvPr/>
          </p:nvPicPr>
          <p:blipFill>
            <a:blip r:embed="rId9">
              <a:alphaModFix amt="80000"/>
            </a:blip>
            <a:stretch/>
          </p:blipFill>
          <p:spPr>
            <a:xfrm>
              <a:off x="13226400" y="-1235520"/>
              <a:ext cx="2167560" cy="2015640"/>
            </a:xfrm>
            <a:prstGeom prst="rect">
              <a:avLst/>
            </a:prstGeom>
            <a:ln w="0">
              <a:noFill/>
            </a:ln>
          </p:spPr>
        </p:pic>
        <p:pic>
          <p:nvPicPr>
            <p:cNvPr id="321" name="Picture 16" descr=""/>
            <p:cNvPicPr/>
            <p:nvPr/>
          </p:nvPicPr>
          <p:blipFill>
            <a:blip r:embed="rId10">
              <a:alphaModFix amt="80000"/>
            </a:blip>
            <a:stretch/>
          </p:blipFill>
          <p:spPr>
            <a:xfrm>
              <a:off x="10712160" y="-1235520"/>
              <a:ext cx="2167560" cy="2015640"/>
            </a:xfrm>
            <a:prstGeom prst="rect">
              <a:avLst/>
            </a:prstGeom>
            <a:ln w="0">
              <a:noFill/>
            </a:ln>
          </p:spPr>
        </p:pic>
        <p:pic>
          <p:nvPicPr>
            <p:cNvPr id="322" name="Picture 17" descr=""/>
            <p:cNvPicPr/>
            <p:nvPr/>
          </p:nvPicPr>
          <p:blipFill>
            <a:blip r:embed="rId11">
              <a:alphaModFix amt="80000"/>
            </a:blip>
            <a:stretch/>
          </p:blipFill>
          <p:spPr>
            <a:xfrm>
              <a:off x="8198280" y="-1235520"/>
              <a:ext cx="2167560" cy="2015640"/>
            </a:xfrm>
            <a:prstGeom prst="rect">
              <a:avLst/>
            </a:prstGeom>
            <a:ln w="0">
              <a:noFill/>
            </a:ln>
          </p:spPr>
        </p:pic>
        <p:pic>
          <p:nvPicPr>
            <p:cNvPr id="323" name="Picture 18" descr=""/>
            <p:cNvPicPr/>
            <p:nvPr/>
          </p:nvPicPr>
          <p:blipFill>
            <a:blip r:embed="rId12">
              <a:alphaModFix amt="80000"/>
            </a:blip>
            <a:stretch/>
          </p:blipFill>
          <p:spPr>
            <a:xfrm>
              <a:off x="15740640" y="-1235520"/>
              <a:ext cx="2167560" cy="2015640"/>
            </a:xfrm>
            <a:prstGeom prst="rect">
              <a:avLst/>
            </a:prstGeom>
            <a:ln w="0">
              <a:noFill/>
            </a:ln>
          </p:spPr>
        </p:pic>
        <p:pic>
          <p:nvPicPr>
            <p:cNvPr id="324" name="Picture 19" descr=""/>
            <p:cNvPicPr/>
            <p:nvPr/>
          </p:nvPicPr>
          <p:blipFill>
            <a:blip r:embed="rId13">
              <a:alphaModFix amt="80000"/>
            </a:blip>
            <a:stretch/>
          </p:blipFill>
          <p:spPr>
            <a:xfrm>
              <a:off x="5684040" y="-1235520"/>
              <a:ext cx="2167560" cy="2015640"/>
            </a:xfrm>
            <a:prstGeom prst="rect">
              <a:avLst/>
            </a:prstGeom>
            <a:ln w="0">
              <a:noFill/>
            </a:ln>
          </p:spPr>
        </p:pic>
        <p:pic>
          <p:nvPicPr>
            <p:cNvPr id="325" name="Picture 20" descr=""/>
            <p:cNvPicPr/>
            <p:nvPr/>
          </p:nvPicPr>
          <p:blipFill>
            <a:blip r:embed="rId14">
              <a:alphaModFix amt="80000"/>
            </a:blip>
            <a:stretch/>
          </p:blipFill>
          <p:spPr>
            <a:xfrm>
              <a:off x="3169800" y="-1235520"/>
              <a:ext cx="2167560" cy="2015640"/>
            </a:xfrm>
            <a:prstGeom prst="rect">
              <a:avLst/>
            </a:prstGeom>
            <a:ln w="0">
              <a:noFill/>
            </a:ln>
          </p:spPr>
        </p:pic>
        <p:pic>
          <p:nvPicPr>
            <p:cNvPr id="326" name="Picture 21" descr=""/>
            <p:cNvPicPr/>
            <p:nvPr/>
          </p:nvPicPr>
          <p:blipFill>
            <a:blip r:embed="rId15">
              <a:alphaModFix amt="80000"/>
            </a:blip>
            <a:stretch/>
          </p:blipFill>
          <p:spPr>
            <a:xfrm>
              <a:off x="655920" y="-1235520"/>
              <a:ext cx="2167560" cy="2015640"/>
            </a:xfrm>
            <a:prstGeom prst="rect">
              <a:avLst/>
            </a:prstGeom>
            <a:ln w="0">
              <a:noFill/>
            </a:ln>
          </p:spPr>
        </p:pic>
      </p:grpSp>
      <p:sp>
        <p:nvSpPr>
          <p:cNvPr id="327" name="AutoShape 22"/>
          <p:cNvSpPr/>
          <p:nvPr/>
        </p:nvSpPr>
        <p:spPr>
          <a:xfrm>
            <a:off x="0" y="0"/>
            <a:ext cx="2385000" cy="10285560"/>
          </a:xfrm>
          <a:prstGeom prst="rect">
            <a:avLst/>
          </a:prstGeom>
          <a:solidFill>
            <a:srgbClr val="a100ff"/>
          </a:solidFill>
          <a:ln w="0">
            <a:noFill/>
          </a:ln>
        </p:spPr>
        <p:style>
          <a:lnRef idx="0"/>
          <a:fillRef idx="0"/>
          <a:effectRef idx="0"/>
          <a:fontRef idx="minor"/>
        </p:style>
      </p:sp>
      <p:grpSp>
        <p:nvGrpSpPr>
          <p:cNvPr id="328" name="Group 23"/>
          <p:cNvGrpSpPr/>
          <p:nvPr/>
        </p:nvGrpSpPr>
        <p:grpSpPr>
          <a:xfrm>
            <a:off x="16515360" y="-1685160"/>
            <a:ext cx="3544200" cy="3368880"/>
            <a:chOff x="16515360" y="-1685160"/>
            <a:chExt cx="3544200" cy="3368880"/>
          </a:xfrm>
        </p:grpSpPr>
        <p:grpSp>
          <p:nvGrpSpPr>
            <p:cNvPr id="329" name="Group 24"/>
            <p:cNvGrpSpPr/>
            <p:nvPr/>
          </p:nvGrpSpPr>
          <p:grpSpPr>
            <a:xfrm>
              <a:off x="16998480" y="-1377360"/>
              <a:ext cx="3061080" cy="3061080"/>
              <a:chOff x="16998480" y="-1377360"/>
              <a:chExt cx="3061080" cy="3061080"/>
            </a:xfrm>
          </p:grpSpPr>
          <p:sp>
            <p:nvSpPr>
              <p:cNvPr id="330" name="Freeform 25"/>
              <p:cNvSpPr/>
              <p:nvPr/>
            </p:nvSpPr>
            <p:spPr>
              <a:xfrm>
                <a:off x="16998480" y="-1377360"/>
                <a:ext cx="3061080" cy="3061080"/>
              </a:xfrm>
              <a:custGeom>
                <a:avLst/>
                <a:gdLst>
                  <a:gd name="textAreaLeft" fmla="*/ 0 w 3061080"/>
                  <a:gd name="textAreaRight" fmla="*/ 3062520 w 3061080"/>
                  <a:gd name="textAreaTop" fmla="*/ 0 h 3061080"/>
                  <a:gd name="textAreaBottom" fmla="*/ 3062520 h 3061080"/>
                </a:gdLst>
                <a:ahLst/>
                <a:rect l="textAreaLeft" t="textAreaTop" r="textAreaRight" b="textAreaBottom"/>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a:ln w="0">
                <a:noFill/>
              </a:ln>
            </p:spPr>
            <p:style>
              <a:lnRef idx="0"/>
              <a:fillRef idx="0"/>
              <a:effectRef idx="0"/>
              <a:fontRef idx="minor"/>
            </p:style>
          </p:sp>
        </p:grpSp>
        <p:pic>
          <p:nvPicPr>
            <p:cNvPr id="331" name="Picture 26" descr=""/>
            <p:cNvPicPr/>
            <p:nvPr/>
          </p:nvPicPr>
          <p:blipFill>
            <a:blip r:embed="rId16"/>
            <a:srcRect l="0" t="0" r="0" b="315"/>
            <a:stretch/>
          </p:blipFill>
          <p:spPr>
            <a:xfrm>
              <a:off x="16515360" y="-1685160"/>
              <a:ext cx="3061080" cy="3067560"/>
            </a:xfrm>
            <a:prstGeom prst="rect">
              <a:avLst/>
            </a:prstGeom>
            <a:ln w="0">
              <a:noFill/>
            </a:ln>
          </p:spPr>
        </p:pic>
      </p:grpSp>
      <p:sp>
        <p:nvSpPr>
          <p:cNvPr id="332" name=""/>
          <p:cNvSpPr/>
          <p:nvPr/>
        </p:nvSpPr>
        <p:spPr>
          <a:xfrm>
            <a:off x="3060000" y="2340000"/>
            <a:ext cx="5939280" cy="4859280"/>
          </a:xfrm>
          <a:prstGeom prst="roundRect">
            <a:avLst>
              <a:gd name="adj" fmla="val 16667"/>
            </a:avLst>
          </a:prstGeom>
          <a:solidFill>
            <a:srgbClr val="a100ff"/>
          </a:solidFill>
          <a:ln w="0">
            <a:solidFill>
              <a:srgbClr val="254061"/>
            </a:solidFill>
          </a:ln>
        </p:spPr>
        <p:style>
          <a:lnRef idx="0"/>
          <a:fillRef idx="0"/>
          <a:effectRef idx="0"/>
          <a:fontRef idx="minor"/>
        </p:style>
        <p:txBody>
          <a:bodyPr lIns="90000" rIns="90000" tIns="45000" bIns="45000" anchor="ctr">
            <a:noAutofit/>
          </a:bodyPr>
          <a:p>
            <a:pPr algn="ctr">
              <a:lnSpc>
                <a:spcPct val="100000"/>
              </a:lnSpc>
            </a:pPr>
            <a:r>
              <a:rPr b="1" lang="fr-FR" sz="2800" spc="-1" strike="noStrike">
                <a:solidFill>
                  <a:srgbClr val="ffffff"/>
                </a:solidFill>
                <a:latin typeface="Arial"/>
                <a:ea typeface="DejaVu Sans"/>
              </a:rPr>
              <a:t>Here </a:t>
            </a:r>
            <a:r>
              <a:rPr b="1" lang="en-US" sz="2800" spc="-1" strike="noStrike">
                <a:solidFill>
                  <a:srgbClr val="ffffff"/>
                </a:solidFill>
                <a:latin typeface="Arial"/>
                <a:ea typeface="DejaVu Sans"/>
              </a:rPr>
              <a:t>we</a:t>
            </a:r>
            <a:r>
              <a:rPr b="1" lang="fr-FR" sz="2800" spc="-1" strike="noStrike">
                <a:solidFill>
                  <a:srgbClr val="ffffff"/>
                </a:solidFill>
                <a:latin typeface="Arial"/>
                <a:ea typeface="DejaVu Sans"/>
              </a:rPr>
              <a:t> can </a:t>
            </a:r>
            <a:r>
              <a:rPr b="1" lang="en-US" sz="2800" spc="-1" strike="noStrike">
                <a:solidFill>
                  <a:srgbClr val="ffffff"/>
                </a:solidFill>
                <a:latin typeface="Arial"/>
                <a:ea typeface="DejaVu Sans"/>
              </a:rPr>
              <a:t>see</a:t>
            </a:r>
            <a:r>
              <a:rPr b="1" lang="fr-FR" sz="2800" spc="-1" strike="noStrike">
                <a:solidFill>
                  <a:srgbClr val="ffffff"/>
                </a:solidFill>
                <a:latin typeface="Arial"/>
                <a:ea typeface="DejaVu Sans"/>
              </a:rPr>
              <a:t> a </a:t>
            </a:r>
            <a:r>
              <a:rPr b="1" lang="en-US" sz="2800" spc="-1" strike="noStrike">
                <a:solidFill>
                  <a:srgbClr val="ffffff"/>
                </a:solidFill>
                <a:latin typeface="Arial"/>
                <a:ea typeface="DejaVu Sans"/>
              </a:rPr>
              <a:t>strong</a:t>
            </a:r>
            <a:r>
              <a:rPr b="1" lang="fr-FR" sz="2800" spc="-1" strike="noStrike">
                <a:solidFill>
                  <a:srgbClr val="ffffff"/>
                </a:solidFill>
                <a:latin typeface="Arial"/>
                <a:ea typeface="DejaVu Sans"/>
              </a:rPr>
              <a:t> decrease in the end of 2021 June in terms of users interaction</a:t>
            </a:r>
            <a:endParaRPr b="0" lang="fr-FR" sz="2800" spc="-1" strike="noStrike">
              <a:latin typeface="Arial"/>
            </a:endParaRPr>
          </a:p>
        </p:txBody>
      </p:sp>
      <p:pic>
        <p:nvPicPr>
          <p:cNvPr id="333" name="" descr=""/>
          <p:cNvPicPr/>
          <p:nvPr/>
        </p:nvPicPr>
        <p:blipFill>
          <a:blip r:embed="rId17"/>
          <a:stretch/>
        </p:blipFill>
        <p:spPr>
          <a:xfrm>
            <a:off x="9900000" y="1800000"/>
            <a:ext cx="7559280" cy="7379280"/>
          </a:xfrm>
          <a:prstGeom prst="rect">
            <a:avLst/>
          </a:prstGeom>
          <a:ln w="0">
            <a:noFill/>
          </a:ln>
        </p:spPr>
      </p:pic>
      <p:grpSp>
        <p:nvGrpSpPr>
          <p:cNvPr id="334" name="Group 32"/>
          <p:cNvGrpSpPr/>
          <p:nvPr/>
        </p:nvGrpSpPr>
        <p:grpSpPr>
          <a:xfrm>
            <a:off x="148680" y="20160"/>
            <a:ext cx="1853280" cy="1779120"/>
            <a:chOff x="148680" y="20160"/>
            <a:chExt cx="1853280" cy="1779120"/>
          </a:xfrm>
        </p:grpSpPr>
        <p:grpSp>
          <p:nvGrpSpPr>
            <p:cNvPr id="335" name="Group 33"/>
            <p:cNvGrpSpPr/>
            <p:nvPr/>
          </p:nvGrpSpPr>
          <p:grpSpPr>
            <a:xfrm>
              <a:off x="148680" y="276480"/>
              <a:ext cx="1522800" cy="1522800"/>
              <a:chOff x="148680" y="276480"/>
              <a:chExt cx="1522800" cy="1522800"/>
            </a:xfrm>
          </p:grpSpPr>
          <p:sp>
            <p:nvSpPr>
              <p:cNvPr id="336" name="Freeform 6"/>
              <p:cNvSpPr/>
              <p:nvPr/>
            </p:nvSpPr>
            <p:spPr>
              <a:xfrm>
                <a:off x="148680" y="276480"/>
                <a:ext cx="1522800" cy="1522800"/>
              </a:xfrm>
              <a:custGeom>
                <a:avLst/>
                <a:gdLst>
                  <a:gd name="textAreaLeft" fmla="*/ 0 w 1522800"/>
                  <a:gd name="textAreaRight" fmla="*/ 1524240 w 1522800"/>
                  <a:gd name="textAreaTop" fmla="*/ 0 h 1522800"/>
                  <a:gd name="textAreaBottom" fmla="*/ 1524240 h 1522800"/>
                </a:gdLst>
                <a:ahLst/>
                <a:rect l="textAreaLeft" t="textAreaTop" r="textAreaRight" b="textAreaBottom"/>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a:ln w="0">
                <a:noFill/>
              </a:ln>
            </p:spPr>
            <p:style>
              <a:lnRef idx="0"/>
              <a:fillRef idx="0"/>
              <a:effectRef idx="0"/>
              <a:fontRef idx="minor"/>
            </p:style>
          </p:sp>
        </p:grpSp>
        <p:pic>
          <p:nvPicPr>
            <p:cNvPr id="337" name="Picture 49" descr=""/>
            <p:cNvPicPr/>
            <p:nvPr/>
          </p:nvPicPr>
          <p:blipFill>
            <a:blip r:embed="rId18"/>
            <a:srcRect l="0" t="0" r="0" b="315"/>
            <a:stretch/>
          </p:blipFill>
          <p:spPr>
            <a:xfrm rot="16484400">
              <a:off x="417240" y="78840"/>
              <a:ext cx="1522800" cy="1526040"/>
            </a:xfrm>
            <a:prstGeom prst="rect">
              <a:avLst/>
            </a:prstGeom>
            <a:ln w="0">
              <a:noFill/>
            </a:ln>
          </p:spPr>
        </p:pic>
      </p:grpSp>
      <p:sp>
        <p:nvSpPr>
          <p:cNvPr id="338" name="TextBox 8"/>
          <p:cNvSpPr/>
          <p:nvPr/>
        </p:nvSpPr>
        <p:spPr>
          <a:xfrm>
            <a:off x="931320" y="372600"/>
            <a:ext cx="1227960" cy="912960"/>
          </a:xfrm>
          <a:prstGeom prst="rect">
            <a:avLst/>
          </a:prstGeom>
          <a:noFill/>
          <a:ln w="0">
            <a:noFill/>
          </a:ln>
        </p:spPr>
        <p:style>
          <a:lnRef idx="0"/>
          <a:fillRef idx="0"/>
          <a:effectRef idx="0"/>
          <a:fontRef idx="minor"/>
        </p:style>
        <p:txBody>
          <a:bodyPr lIns="0" rIns="0" tIns="0" bIns="0" anchor="t">
            <a:spAutoFit/>
          </a:bodyPr>
          <a:p>
            <a:pPr>
              <a:lnSpc>
                <a:spcPts val="7191"/>
              </a:lnSpc>
            </a:pPr>
            <a:r>
              <a:rPr b="0" lang="en-US" sz="7190" spc="-642" strike="noStrike">
                <a:solidFill>
                  <a:srgbClr val="ffffff"/>
                </a:solidFill>
                <a:latin typeface="Clear Sans Regular Bold"/>
                <a:ea typeface="DejaVu Sans"/>
              </a:rPr>
              <a:t>2</a:t>
            </a:r>
            <a:endParaRPr b="0" lang="fr-FR" sz="7190" spc="-1" strike="noStrike">
              <a:latin typeface="Arial"/>
            </a:endParaRPr>
          </a:p>
        </p:txBody>
      </p:sp>
      <p:sp>
        <p:nvSpPr>
          <p:cNvPr id="339" name="AutoShape 8"/>
          <p:cNvSpPr/>
          <p:nvPr/>
        </p:nvSpPr>
        <p:spPr>
          <a:xfrm>
            <a:off x="2520000" y="1080000"/>
            <a:ext cx="7199280" cy="1079280"/>
          </a:xfrm>
          <a:prstGeom prst="rect">
            <a:avLst/>
          </a:prstGeom>
          <a:solidFill>
            <a:srgbClr val="18d0f7"/>
          </a:solidFill>
          <a:ln w="0">
            <a:noFill/>
          </a:ln>
        </p:spPr>
        <p:style>
          <a:lnRef idx="0"/>
          <a:fillRef idx="0"/>
          <a:effectRef idx="0"/>
          <a:fontRef idx="minor"/>
        </p:style>
        <p:txBody>
          <a:bodyPr lIns="90000" rIns="90000" tIns="45000" bIns="45000" anchor="ctr">
            <a:noAutofit/>
          </a:bodyPr>
          <a:p>
            <a:pPr>
              <a:lnSpc>
                <a:spcPct val="100000"/>
              </a:lnSpc>
            </a:pPr>
            <a:r>
              <a:rPr b="1" lang="fr-FR" sz="2800" spc="-1" strike="noStrike">
                <a:solidFill>
                  <a:srgbClr val="ffffff"/>
                </a:solidFill>
                <a:latin typeface="Arial"/>
                <a:ea typeface="DejaVu Sans"/>
              </a:rPr>
              <a:t>Tackling users interactions over months</a:t>
            </a:r>
            <a:endParaRPr b="0" lang="fr-FR" sz="2800" spc="-1" strike="noStrike">
              <a:latin typeface="Arial"/>
            </a:endParaRPr>
          </a:p>
        </p:txBody>
      </p:sp>
      <p:pic>
        <p:nvPicPr>
          <p:cNvPr id="340" name="" descr=""/>
          <p:cNvPicPr/>
          <p:nvPr/>
        </p:nvPicPr>
        <p:blipFill>
          <a:blip r:embed="rId19"/>
          <a:stretch/>
        </p:blipFill>
        <p:spPr>
          <a:xfrm>
            <a:off x="0" y="4860000"/>
            <a:ext cx="2385000" cy="54262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1" name="Picture 2" descr=""/>
          <p:cNvPicPr/>
          <p:nvPr/>
        </p:nvPicPr>
        <p:blipFill>
          <a:blip r:embed="rId1"/>
          <a:stretch/>
        </p:blipFill>
        <p:spPr>
          <a:xfrm>
            <a:off x="2127240" y="7219080"/>
            <a:ext cx="2970720" cy="880200"/>
          </a:xfrm>
          <a:prstGeom prst="rect">
            <a:avLst/>
          </a:prstGeom>
          <a:ln w="0">
            <a:noFill/>
          </a:ln>
        </p:spPr>
      </p:pic>
      <p:grpSp>
        <p:nvGrpSpPr>
          <p:cNvPr id="342" name="Group 4"/>
          <p:cNvGrpSpPr/>
          <p:nvPr/>
        </p:nvGrpSpPr>
        <p:grpSpPr>
          <a:xfrm>
            <a:off x="516960" y="8280000"/>
            <a:ext cx="17252640" cy="2015640"/>
            <a:chOff x="516960" y="8280000"/>
            <a:chExt cx="17252640" cy="2015640"/>
          </a:xfrm>
        </p:grpSpPr>
        <p:pic>
          <p:nvPicPr>
            <p:cNvPr id="343" name="Picture 5" descr=""/>
            <p:cNvPicPr/>
            <p:nvPr/>
          </p:nvPicPr>
          <p:blipFill>
            <a:blip r:embed="rId2">
              <a:alphaModFix amt="80000"/>
            </a:blip>
            <a:stretch/>
          </p:blipFill>
          <p:spPr>
            <a:xfrm>
              <a:off x="13087800" y="8280000"/>
              <a:ext cx="2167560" cy="2015640"/>
            </a:xfrm>
            <a:prstGeom prst="rect">
              <a:avLst/>
            </a:prstGeom>
            <a:ln w="0">
              <a:noFill/>
            </a:ln>
          </p:spPr>
        </p:pic>
        <p:pic>
          <p:nvPicPr>
            <p:cNvPr id="344" name="Picture 6" descr=""/>
            <p:cNvPicPr/>
            <p:nvPr/>
          </p:nvPicPr>
          <p:blipFill>
            <a:blip r:embed="rId3">
              <a:alphaModFix amt="80000"/>
            </a:blip>
            <a:stretch/>
          </p:blipFill>
          <p:spPr>
            <a:xfrm>
              <a:off x="10573560" y="8280000"/>
              <a:ext cx="2167560" cy="2015640"/>
            </a:xfrm>
            <a:prstGeom prst="rect">
              <a:avLst/>
            </a:prstGeom>
            <a:ln w="0">
              <a:noFill/>
            </a:ln>
          </p:spPr>
        </p:pic>
        <p:pic>
          <p:nvPicPr>
            <p:cNvPr id="345" name="Picture 7" descr=""/>
            <p:cNvPicPr/>
            <p:nvPr/>
          </p:nvPicPr>
          <p:blipFill>
            <a:blip r:embed="rId4">
              <a:alphaModFix amt="80000"/>
            </a:blip>
            <a:stretch/>
          </p:blipFill>
          <p:spPr>
            <a:xfrm>
              <a:off x="8059680" y="8280000"/>
              <a:ext cx="2167560" cy="2015640"/>
            </a:xfrm>
            <a:prstGeom prst="rect">
              <a:avLst/>
            </a:prstGeom>
            <a:ln w="0">
              <a:noFill/>
            </a:ln>
          </p:spPr>
        </p:pic>
        <p:pic>
          <p:nvPicPr>
            <p:cNvPr id="346" name="Picture 8" descr=""/>
            <p:cNvPicPr/>
            <p:nvPr/>
          </p:nvPicPr>
          <p:blipFill>
            <a:blip r:embed="rId5">
              <a:alphaModFix amt="80000"/>
            </a:blip>
            <a:stretch/>
          </p:blipFill>
          <p:spPr>
            <a:xfrm>
              <a:off x="15602040" y="8280000"/>
              <a:ext cx="2167560" cy="2015640"/>
            </a:xfrm>
            <a:prstGeom prst="rect">
              <a:avLst/>
            </a:prstGeom>
            <a:ln w="0">
              <a:noFill/>
            </a:ln>
          </p:spPr>
        </p:pic>
        <p:pic>
          <p:nvPicPr>
            <p:cNvPr id="347" name="Picture 9" descr=""/>
            <p:cNvPicPr/>
            <p:nvPr/>
          </p:nvPicPr>
          <p:blipFill>
            <a:blip r:embed="rId6">
              <a:alphaModFix amt="80000"/>
            </a:blip>
            <a:stretch/>
          </p:blipFill>
          <p:spPr>
            <a:xfrm>
              <a:off x="5545440" y="8280000"/>
              <a:ext cx="2167560" cy="2015640"/>
            </a:xfrm>
            <a:prstGeom prst="rect">
              <a:avLst/>
            </a:prstGeom>
            <a:ln w="0">
              <a:noFill/>
            </a:ln>
          </p:spPr>
        </p:pic>
        <p:pic>
          <p:nvPicPr>
            <p:cNvPr id="348" name="Picture 10" descr=""/>
            <p:cNvPicPr/>
            <p:nvPr/>
          </p:nvPicPr>
          <p:blipFill>
            <a:blip r:embed="rId7">
              <a:alphaModFix amt="80000"/>
            </a:blip>
            <a:stretch/>
          </p:blipFill>
          <p:spPr>
            <a:xfrm>
              <a:off x="3031200" y="8280000"/>
              <a:ext cx="2167560" cy="2015640"/>
            </a:xfrm>
            <a:prstGeom prst="rect">
              <a:avLst/>
            </a:prstGeom>
            <a:ln w="0">
              <a:noFill/>
            </a:ln>
          </p:spPr>
        </p:pic>
        <p:pic>
          <p:nvPicPr>
            <p:cNvPr id="349" name="Picture 11" descr=""/>
            <p:cNvPicPr/>
            <p:nvPr/>
          </p:nvPicPr>
          <p:blipFill>
            <a:blip r:embed="rId8">
              <a:alphaModFix amt="80000"/>
            </a:blip>
            <a:stretch/>
          </p:blipFill>
          <p:spPr>
            <a:xfrm>
              <a:off x="516960" y="8280000"/>
              <a:ext cx="2167560" cy="2015640"/>
            </a:xfrm>
            <a:prstGeom prst="rect">
              <a:avLst/>
            </a:prstGeom>
            <a:ln w="0">
              <a:noFill/>
            </a:ln>
          </p:spPr>
        </p:pic>
      </p:grpSp>
      <p:pic>
        <p:nvPicPr>
          <p:cNvPr id="350" name="Picture 12" descr=""/>
          <p:cNvPicPr/>
          <p:nvPr/>
        </p:nvPicPr>
        <p:blipFill>
          <a:blip r:embed="rId9"/>
          <a:stretch/>
        </p:blipFill>
        <p:spPr>
          <a:xfrm>
            <a:off x="7272360" y="7219080"/>
            <a:ext cx="2970720" cy="880200"/>
          </a:xfrm>
          <a:prstGeom prst="rect">
            <a:avLst/>
          </a:prstGeom>
          <a:ln w="0">
            <a:noFill/>
          </a:ln>
        </p:spPr>
      </p:pic>
      <p:pic>
        <p:nvPicPr>
          <p:cNvPr id="351" name="Picture 13" descr=""/>
          <p:cNvPicPr/>
          <p:nvPr/>
        </p:nvPicPr>
        <p:blipFill>
          <a:blip r:embed="rId10"/>
          <a:stretch/>
        </p:blipFill>
        <p:spPr>
          <a:xfrm>
            <a:off x="12780000" y="7219080"/>
            <a:ext cx="2970720" cy="880200"/>
          </a:xfrm>
          <a:prstGeom prst="rect">
            <a:avLst/>
          </a:prstGeom>
          <a:ln w="0">
            <a:noFill/>
          </a:ln>
        </p:spPr>
      </p:pic>
      <p:sp>
        <p:nvSpPr>
          <p:cNvPr id="352" name=""/>
          <p:cNvSpPr/>
          <p:nvPr/>
        </p:nvSpPr>
        <p:spPr>
          <a:xfrm rot="21583200">
            <a:off x="2166840" y="2526120"/>
            <a:ext cx="2685600" cy="2725920"/>
          </a:xfrm>
          <a:prstGeom prst="wedgeRoundRectCallout">
            <a:avLst>
              <a:gd name="adj1" fmla="val -33134"/>
              <a:gd name="adj2" fmla="val 17046"/>
              <a:gd name="adj3" fmla="val 16667"/>
            </a:avLst>
          </a:prstGeom>
          <a:solidFill>
            <a:srgbClr val="ffffff"/>
          </a:solidFill>
          <a:ln w="0">
            <a:solidFill>
              <a:srgbClr val="254061"/>
            </a:solidFill>
          </a:ln>
        </p:spPr>
        <p:style>
          <a:lnRef idx="0"/>
          <a:fillRef idx="0"/>
          <a:effectRef idx="0"/>
          <a:fontRef idx="minor"/>
        </p:style>
        <p:txBody>
          <a:bodyPr lIns="90000" rIns="90000" tIns="45000" bIns="45000" anchor="ctr">
            <a:noAutofit/>
          </a:bodyPr>
          <a:p>
            <a:pPr algn="ctr">
              <a:lnSpc>
                <a:spcPct val="100000"/>
              </a:lnSpc>
            </a:pPr>
            <a:r>
              <a:rPr b="1" lang="fr-FR" sz="2400" spc="-1" strike="noStrike">
                <a:solidFill>
                  <a:srgbClr val="000000"/>
                </a:solidFill>
                <a:latin typeface="Arial"/>
                <a:ea typeface="DejaVu Sans"/>
              </a:rPr>
              <a:t>The best five categories in term of Score : </a:t>
            </a:r>
            <a:endParaRPr b="0" lang="fr-FR" sz="2400" spc="-1" strike="noStrike">
              <a:latin typeface="Arial"/>
            </a:endParaRPr>
          </a:p>
        </p:txBody>
      </p:sp>
      <p:sp>
        <p:nvSpPr>
          <p:cNvPr id="353" name=""/>
          <p:cNvSpPr/>
          <p:nvPr/>
        </p:nvSpPr>
        <p:spPr>
          <a:xfrm>
            <a:off x="5040000" y="1620000"/>
            <a:ext cx="2699280" cy="899280"/>
          </a:xfrm>
          <a:prstGeom prst="flowChartProcess">
            <a:avLst/>
          </a:prstGeom>
          <a:solidFill>
            <a:srgbClr val="a100ff"/>
          </a:solidFill>
          <a:ln w="0">
            <a:solidFill>
              <a:srgbClr val="254061"/>
            </a:solidFill>
          </a:ln>
        </p:spPr>
        <p:style>
          <a:lnRef idx="0"/>
          <a:fillRef idx="0"/>
          <a:effectRef idx="0"/>
          <a:fontRef idx="minor"/>
        </p:style>
        <p:txBody>
          <a:bodyPr lIns="90000" rIns="90000" tIns="45000" bIns="45000" anchor="ctr">
            <a:noAutofit/>
          </a:bodyPr>
          <a:p>
            <a:pPr algn="ctr">
              <a:lnSpc>
                <a:spcPct val="100000"/>
              </a:lnSpc>
            </a:pPr>
            <a:r>
              <a:rPr b="1" lang="fr-FR" sz="2000" spc="-1" strike="noStrike">
                <a:solidFill>
                  <a:srgbClr val="ffffff"/>
                </a:solidFill>
                <a:latin typeface="Arial"/>
                <a:ea typeface="DejaVu Sans"/>
              </a:rPr>
              <a:t>ANIMALS</a:t>
            </a:r>
            <a:endParaRPr b="0" lang="fr-FR" sz="2000" spc="-1" strike="noStrike">
              <a:latin typeface="Arial"/>
            </a:endParaRPr>
          </a:p>
        </p:txBody>
      </p:sp>
      <p:sp>
        <p:nvSpPr>
          <p:cNvPr id="354" name=""/>
          <p:cNvSpPr/>
          <p:nvPr/>
        </p:nvSpPr>
        <p:spPr>
          <a:xfrm>
            <a:off x="5040000" y="5940000"/>
            <a:ext cx="2699280" cy="899280"/>
          </a:xfrm>
          <a:prstGeom prst="flowChartProcess">
            <a:avLst/>
          </a:prstGeom>
          <a:solidFill>
            <a:srgbClr val="a100ff"/>
          </a:solidFill>
          <a:ln w="0">
            <a:solidFill>
              <a:srgbClr val="254061"/>
            </a:solidFill>
          </a:ln>
        </p:spPr>
        <p:style>
          <a:lnRef idx="0"/>
          <a:fillRef idx="0"/>
          <a:effectRef idx="0"/>
          <a:fontRef idx="minor"/>
        </p:style>
        <p:txBody>
          <a:bodyPr lIns="90000" rIns="90000" tIns="45000" bIns="45000" anchor="ctr">
            <a:noAutofit/>
          </a:bodyPr>
          <a:p>
            <a:pPr algn="ctr">
              <a:lnSpc>
                <a:spcPct val="100000"/>
              </a:lnSpc>
            </a:pPr>
            <a:r>
              <a:rPr b="1" lang="fr-FR" sz="2000" spc="-1" strike="noStrike">
                <a:solidFill>
                  <a:srgbClr val="ffffff"/>
                </a:solidFill>
                <a:latin typeface="Arial"/>
                <a:ea typeface="DejaVu Sans"/>
              </a:rPr>
              <a:t>Food</a:t>
            </a:r>
            <a:endParaRPr b="0" lang="fr-FR" sz="2000" spc="-1" strike="noStrike">
              <a:latin typeface="Arial"/>
            </a:endParaRPr>
          </a:p>
        </p:txBody>
      </p:sp>
      <p:sp>
        <p:nvSpPr>
          <p:cNvPr id="355" name=""/>
          <p:cNvSpPr/>
          <p:nvPr/>
        </p:nvSpPr>
        <p:spPr>
          <a:xfrm>
            <a:off x="5040000" y="3780000"/>
            <a:ext cx="2699280" cy="899280"/>
          </a:xfrm>
          <a:prstGeom prst="flowChartProcess">
            <a:avLst/>
          </a:prstGeom>
          <a:solidFill>
            <a:srgbClr val="a100ff"/>
          </a:solidFill>
          <a:ln w="0">
            <a:solidFill>
              <a:srgbClr val="254061"/>
            </a:solidFill>
          </a:ln>
        </p:spPr>
        <p:style>
          <a:lnRef idx="0"/>
          <a:fillRef idx="0"/>
          <a:effectRef idx="0"/>
          <a:fontRef idx="minor"/>
        </p:style>
        <p:txBody>
          <a:bodyPr lIns="90000" rIns="90000" tIns="45000" bIns="45000" anchor="ctr">
            <a:noAutofit/>
          </a:bodyPr>
          <a:p>
            <a:pPr algn="ctr">
              <a:lnSpc>
                <a:spcPct val="100000"/>
              </a:lnSpc>
            </a:pPr>
            <a:r>
              <a:rPr b="1" lang="fr-FR" sz="2000" spc="-1" strike="noStrike">
                <a:solidFill>
                  <a:srgbClr val="ffffff"/>
                </a:solidFill>
                <a:latin typeface="Arial"/>
                <a:ea typeface="DejaVu Sans"/>
              </a:rPr>
              <a:t>Healthy Eating</a:t>
            </a:r>
            <a:endParaRPr b="0" lang="fr-FR" sz="2000" spc="-1" strike="noStrike">
              <a:latin typeface="Arial"/>
            </a:endParaRPr>
          </a:p>
        </p:txBody>
      </p:sp>
      <p:sp>
        <p:nvSpPr>
          <p:cNvPr id="356" name=""/>
          <p:cNvSpPr/>
          <p:nvPr/>
        </p:nvSpPr>
        <p:spPr>
          <a:xfrm>
            <a:off x="5040000" y="2700000"/>
            <a:ext cx="2699280" cy="899280"/>
          </a:xfrm>
          <a:prstGeom prst="flowChartProcess">
            <a:avLst/>
          </a:prstGeom>
          <a:solidFill>
            <a:srgbClr val="a100ff"/>
          </a:solidFill>
          <a:ln w="0">
            <a:solidFill>
              <a:srgbClr val="254061"/>
            </a:solidFill>
          </a:ln>
        </p:spPr>
        <p:style>
          <a:lnRef idx="0"/>
          <a:fillRef idx="0"/>
          <a:effectRef idx="0"/>
          <a:fontRef idx="minor"/>
        </p:style>
        <p:txBody>
          <a:bodyPr lIns="90000" rIns="90000" tIns="45000" bIns="45000" anchor="ctr">
            <a:noAutofit/>
          </a:bodyPr>
          <a:p>
            <a:pPr algn="ctr">
              <a:lnSpc>
                <a:spcPct val="100000"/>
              </a:lnSpc>
            </a:pPr>
            <a:r>
              <a:rPr b="1" lang="fr-FR" sz="2000" spc="-1" strike="noStrike">
                <a:solidFill>
                  <a:srgbClr val="ffffff"/>
                </a:solidFill>
                <a:latin typeface="Arial"/>
                <a:ea typeface="DejaVu Sans"/>
              </a:rPr>
              <a:t>SCIENCE</a:t>
            </a:r>
            <a:endParaRPr b="0" lang="fr-FR" sz="2000" spc="-1" strike="noStrike">
              <a:latin typeface="Arial"/>
            </a:endParaRPr>
          </a:p>
        </p:txBody>
      </p:sp>
      <p:sp>
        <p:nvSpPr>
          <p:cNvPr id="357" name=""/>
          <p:cNvSpPr/>
          <p:nvPr/>
        </p:nvSpPr>
        <p:spPr>
          <a:xfrm>
            <a:off x="5040000" y="4860000"/>
            <a:ext cx="2699280" cy="899280"/>
          </a:xfrm>
          <a:prstGeom prst="flowChartProcess">
            <a:avLst/>
          </a:prstGeom>
          <a:solidFill>
            <a:srgbClr val="a100ff"/>
          </a:solidFill>
          <a:ln w="0">
            <a:solidFill>
              <a:srgbClr val="254061"/>
            </a:solidFill>
          </a:ln>
        </p:spPr>
        <p:style>
          <a:lnRef idx="0"/>
          <a:fillRef idx="0"/>
          <a:effectRef idx="0"/>
          <a:fontRef idx="minor"/>
        </p:style>
        <p:txBody>
          <a:bodyPr lIns="90000" rIns="90000" tIns="45000" bIns="45000" anchor="ctr">
            <a:noAutofit/>
          </a:bodyPr>
          <a:p>
            <a:pPr algn="ctr">
              <a:lnSpc>
                <a:spcPct val="100000"/>
              </a:lnSpc>
            </a:pPr>
            <a:r>
              <a:rPr b="1" lang="fr-FR" sz="2000" spc="-1" strike="noStrike">
                <a:solidFill>
                  <a:srgbClr val="ffffff"/>
                </a:solidFill>
                <a:latin typeface="Arial"/>
                <a:ea typeface="DejaVu Sans"/>
              </a:rPr>
              <a:t>Technology</a:t>
            </a:r>
            <a:endParaRPr b="0" lang="fr-FR" sz="2000" spc="-1" strike="noStrike">
              <a:latin typeface="Arial"/>
            </a:endParaRPr>
          </a:p>
        </p:txBody>
      </p:sp>
      <p:pic>
        <p:nvPicPr>
          <p:cNvPr id="358" name="" descr=""/>
          <p:cNvPicPr/>
          <p:nvPr/>
        </p:nvPicPr>
        <p:blipFill>
          <a:blip r:embed="rId11"/>
          <a:stretch/>
        </p:blipFill>
        <p:spPr>
          <a:xfrm>
            <a:off x="8100000" y="1448640"/>
            <a:ext cx="8999280" cy="5031000"/>
          </a:xfrm>
          <a:prstGeom prst="rect">
            <a:avLst/>
          </a:prstGeom>
          <a:ln w="0">
            <a:noFill/>
          </a:ln>
        </p:spPr>
      </p:pic>
      <p:sp>
        <p:nvSpPr>
          <p:cNvPr id="359" name="AutoShape 9"/>
          <p:cNvSpPr/>
          <p:nvPr/>
        </p:nvSpPr>
        <p:spPr>
          <a:xfrm>
            <a:off x="0" y="10080"/>
            <a:ext cx="1979280" cy="10285560"/>
          </a:xfrm>
          <a:prstGeom prst="rect">
            <a:avLst/>
          </a:prstGeom>
          <a:solidFill>
            <a:srgbClr val="a100ff"/>
          </a:solidFill>
          <a:ln w="0">
            <a:noFill/>
          </a:ln>
        </p:spPr>
        <p:style>
          <a:lnRef idx="0"/>
          <a:fillRef idx="0"/>
          <a:effectRef idx="0"/>
          <a:fontRef idx="minor"/>
        </p:style>
      </p:sp>
      <p:grpSp>
        <p:nvGrpSpPr>
          <p:cNvPr id="360" name="Group 6"/>
          <p:cNvGrpSpPr/>
          <p:nvPr/>
        </p:nvGrpSpPr>
        <p:grpSpPr>
          <a:xfrm>
            <a:off x="0" y="20160"/>
            <a:ext cx="1853280" cy="1779120"/>
            <a:chOff x="0" y="20160"/>
            <a:chExt cx="1853280" cy="1779120"/>
          </a:xfrm>
        </p:grpSpPr>
        <p:grpSp>
          <p:nvGrpSpPr>
            <p:cNvPr id="361" name="Group 38"/>
            <p:cNvGrpSpPr/>
            <p:nvPr/>
          </p:nvGrpSpPr>
          <p:grpSpPr>
            <a:xfrm>
              <a:off x="0" y="276480"/>
              <a:ext cx="1522800" cy="1522800"/>
              <a:chOff x="0" y="276480"/>
              <a:chExt cx="1522800" cy="1522800"/>
            </a:xfrm>
          </p:grpSpPr>
          <p:sp>
            <p:nvSpPr>
              <p:cNvPr id="362" name="Freeform 2"/>
              <p:cNvSpPr/>
              <p:nvPr/>
            </p:nvSpPr>
            <p:spPr>
              <a:xfrm>
                <a:off x="0" y="276480"/>
                <a:ext cx="1522800" cy="1522800"/>
              </a:xfrm>
              <a:custGeom>
                <a:avLst/>
                <a:gdLst>
                  <a:gd name="textAreaLeft" fmla="*/ 0 w 1522800"/>
                  <a:gd name="textAreaRight" fmla="*/ 1524240 w 1522800"/>
                  <a:gd name="textAreaTop" fmla="*/ 0 h 1522800"/>
                  <a:gd name="textAreaBottom" fmla="*/ 1524240 h 1522800"/>
                </a:gdLst>
                <a:ahLst/>
                <a:rect l="textAreaLeft" t="textAreaTop" r="textAreaRight" b="textAreaBottom"/>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a:ln w="0">
                <a:noFill/>
              </a:ln>
            </p:spPr>
            <p:style>
              <a:lnRef idx="0"/>
              <a:fillRef idx="0"/>
              <a:effectRef idx="0"/>
              <a:fontRef idx="minor"/>
            </p:style>
          </p:sp>
        </p:grpSp>
        <p:pic>
          <p:nvPicPr>
            <p:cNvPr id="363" name="Picture 31" descr=""/>
            <p:cNvPicPr/>
            <p:nvPr/>
          </p:nvPicPr>
          <p:blipFill>
            <a:blip r:embed="rId12"/>
            <a:srcRect l="0" t="0" r="0" b="315"/>
            <a:stretch/>
          </p:blipFill>
          <p:spPr>
            <a:xfrm rot="16484400">
              <a:off x="268560" y="78840"/>
              <a:ext cx="1522800" cy="1526040"/>
            </a:xfrm>
            <a:prstGeom prst="rect">
              <a:avLst/>
            </a:prstGeom>
            <a:ln w="0">
              <a:noFill/>
            </a:ln>
          </p:spPr>
        </p:pic>
      </p:grpSp>
      <p:sp>
        <p:nvSpPr>
          <p:cNvPr id="364" name="TextBox 5"/>
          <p:cNvSpPr/>
          <p:nvPr/>
        </p:nvSpPr>
        <p:spPr>
          <a:xfrm>
            <a:off x="727560" y="363960"/>
            <a:ext cx="1227960" cy="912960"/>
          </a:xfrm>
          <a:prstGeom prst="rect">
            <a:avLst/>
          </a:prstGeom>
          <a:noFill/>
          <a:ln w="0">
            <a:noFill/>
          </a:ln>
        </p:spPr>
        <p:style>
          <a:lnRef idx="0"/>
          <a:fillRef idx="0"/>
          <a:effectRef idx="0"/>
          <a:fontRef idx="minor"/>
        </p:style>
        <p:txBody>
          <a:bodyPr lIns="0" rIns="0" tIns="0" bIns="0" anchor="t">
            <a:spAutoFit/>
          </a:bodyPr>
          <a:p>
            <a:pPr>
              <a:lnSpc>
                <a:spcPts val="7191"/>
              </a:lnSpc>
            </a:pPr>
            <a:r>
              <a:rPr b="0" lang="en-US" sz="7190" spc="-642" strike="noStrike">
                <a:solidFill>
                  <a:srgbClr val="ffffff"/>
                </a:solidFill>
                <a:latin typeface="Clear Sans Regular Bold"/>
                <a:ea typeface="DejaVu Sans"/>
              </a:rPr>
              <a:t>3</a:t>
            </a:r>
            <a:endParaRPr b="0" lang="fr-FR" sz="7190" spc="-1" strike="noStrike">
              <a:latin typeface="Arial"/>
            </a:endParaRPr>
          </a:p>
        </p:txBody>
      </p:sp>
      <p:sp>
        <p:nvSpPr>
          <p:cNvPr id="365" name="AutoShape 10"/>
          <p:cNvSpPr/>
          <p:nvPr/>
        </p:nvSpPr>
        <p:spPr>
          <a:xfrm>
            <a:off x="2070000" y="540000"/>
            <a:ext cx="6749280" cy="899280"/>
          </a:xfrm>
          <a:prstGeom prst="rect">
            <a:avLst/>
          </a:prstGeom>
          <a:solidFill>
            <a:srgbClr val="08d1fb"/>
          </a:solidFill>
          <a:ln w="0">
            <a:noFill/>
          </a:ln>
        </p:spPr>
        <p:style>
          <a:lnRef idx="0"/>
          <a:fillRef idx="0"/>
          <a:effectRef idx="0"/>
          <a:fontRef idx="minor"/>
        </p:style>
        <p:txBody>
          <a:bodyPr lIns="90000" rIns="90000" tIns="45000" bIns="45000" anchor="t">
            <a:noAutofit/>
          </a:bodyPr>
          <a:p>
            <a:pPr algn="ctr">
              <a:lnSpc>
                <a:spcPct val="100000"/>
              </a:lnSpc>
            </a:pPr>
            <a:r>
              <a:rPr b="1" lang="fr-FR" sz="2800" spc="-1" strike="noStrike">
                <a:solidFill>
                  <a:srgbClr val="ffffff"/>
                </a:solidFill>
                <a:latin typeface="Arial"/>
                <a:ea typeface="DejaVu Sans"/>
              </a:rPr>
              <a:t>Finding the best 5 content categories</a:t>
            </a:r>
            <a:endParaRPr b="0" lang="fr-FR" sz="2800" spc="-1" strike="noStrike">
              <a:latin typeface="Arial"/>
            </a:endParaRPr>
          </a:p>
        </p:txBody>
      </p:sp>
      <p:pic>
        <p:nvPicPr>
          <p:cNvPr id="366" name="" descr=""/>
          <p:cNvPicPr/>
          <p:nvPr/>
        </p:nvPicPr>
        <p:blipFill>
          <a:blip r:embed="rId13"/>
          <a:stretch/>
        </p:blipFill>
        <p:spPr>
          <a:xfrm>
            <a:off x="-19800" y="6300000"/>
            <a:ext cx="1999080" cy="39956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1240</TotalTime>
  <Application>LibreOffice/7.4.0.3$Windows_x86 LibreOffice_project/f85e47c08ddd19c015c0114a68350214f7066f5a</Application>
  <AppVersion>15.0000</AppVersion>
  <Words>1420</Words>
  <Paragraphs>113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Kevin Dang</dc:creator>
  <dc:description/>
  <dc:identifier>DAEhDyfaYKE</dc:identifier>
  <dc:language>fr-FR</dc:language>
  <cp:lastModifiedBy/>
  <dcterms:modified xsi:type="dcterms:W3CDTF">2022-09-29T10:27:44Z</dcterms:modified>
  <cp:revision>14</cp:revision>
  <dc:subject/>
  <dc:title>Presentation Template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11</vt:i4>
  </property>
  <property fmtid="{D5CDD505-2E9C-101B-9397-08002B2CF9AE}" pid="3" name="PresentationFormat">
    <vt:lpwstr>Custom</vt:lpwstr>
  </property>
  <property fmtid="{D5CDD505-2E9C-101B-9397-08002B2CF9AE}" pid="4" name="Slides">
    <vt:i4>11</vt:i4>
  </property>
</Properties>
</file>